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80" r:id="rId5"/>
    <p:sldId id="283" r:id="rId6"/>
    <p:sldId id="289" r:id="rId7"/>
    <p:sldId id="284" r:id="rId8"/>
    <p:sldId id="285" r:id="rId9"/>
    <p:sldId id="286" r:id="rId10"/>
    <p:sldId id="287" r:id="rId11"/>
    <p:sldId id="288" r:id="rId12"/>
  </p:sldIdLst>
  <p:sldSz cx="9144000" cy="6858000" type="screen4x3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AF"/>
    <a:srgbClr val="FFFF99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26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1732" y="56"/>
      </p:cViewPr>
      <p:guideLst>
        <p:guide orient="horz" pos="2160"/>
        <p:guide pos="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出田 稔 Minoru Ideta" userId="f4197949-55be-4177-897c-16f09074bac2" providerId="ADAL" clId="{40B747C0-D798-4260-9631-ABA4B13B5BBC}"/>
    <pc:docChg chg="custSel modSld">
      <pc:chgData name="出田 稔 Minoru Ideta" userId="f4197949-55be-4177-897c-16f09074bac2" providerId="ADAL" clId="{40B747C0-D798-4260-9631-ABA4B13B5BBC}" dt="2025-07-04T09:52:02.915" v="11" actId="478"/>
      <pc:docMkLst>
        <pc:docMk/>
      </pc:docMkLst>
      <pc:sldChg chg="delSp modSp mod">
        <pc:chgData name="出田 稔 Minoru Ideta" userId="f4197949-55be-4177-897c-16f09074bac2" providerId="ADAL" clId="{40B747C0-D798-4260-9631-ABA4B13B5BBC}" dt="2025-07-04T08:25:13.082" v="1" actId="478"/>
        <pc:sldMkLst>
          <pc:docMk/>
          <pc:sldMk cId="3175985358" sldId="283"/>
        </pc:sldMkLst>
        <pc:spChg chg="del">
          <ac:chgData name="出田 稔 Minoru Ideta" userId="f4197949-55be-4177-897c-16f09074bac2" providerId="ADAL" clId="{40B747C0-D798-4260-9631-ABA4B13B5BBC}" dt="2025-07-04T08:25:13.082" v="1" actId="478"/>
          <ac:spMkLst>
            <pc:docMk/>
            <pc:sldMk cId="3175985358" sldId="283"/>
            <ac:spMk id="2" creationId="{4D3D5712-5D8C-0D15-20FB-FBBFD745D6FB}"/>
          </ac:spMkLst>
        </pc:spChg>
        <pc:spChg chg="mod">
          <ac:chgData name="出田 稔 Minoru Ideta" userId="f4197949-55be-4177-897c-16f09074bac2" providerId="ADAL" clId="{40B747C0-D798-4260-9631-ABA4B13B5BBC}" dt="2025-07-04T08:25:09.064" v="0" actId="207"/>
          <ac:spMkLst>
            <pc:docMk/>
            <pc:sldMk cId="3175985358" sldId="283"/>
            <ac:spMk id="4" creationId="{0D5E817E-AFF4-9B6B-E06F-BF5C77AA2626}"/>
          </ac:spMkLst>
        </pc:spChg>
      </pc:sldChg>
      <pc:sldChg chg="delSp modSp mod">
        <pc:chgData name="出田 稔 Minoru Ideta" userId="f4197949-55be-4177-897c-16f09074bac2" providerId="ADAL" clId="{40B747C0-D798-4260-9631-ABA4B13B5BBC}" dt="2025-07-04T08:25:59.787" v="5" actId="207"/>
        <pc:sldMkLst>
          <pc:docMk/>
          <pc:sldMk cId="199981055" sldId="285"/>
        </pc:sldMkLst>
        <pc:spChg chg="mod">
          <ac:chgData name="出田 稔 Minoru Ideta" userId="f4197949-55be-4177-897c-16f09074bac2" providerId="ADAL" clId="{40B747C0-D798-4260-9631-ABA4B13B5BBC}" dt="2025-07-04T08:25:59.787" v="5" actId="207"/>
          <ac:spMkLst>
            <pc:docMk/>
            <pc:sldMk cId="199981055" sldId="285"/>
            <ac:spMk id="4" creationId="{CA838629-1A61-D96D-EBD6-3491E7EE96B3}"/>
          </ac:spMkLst>
        </pc:spChg>
        <pc:spChg chg="del">
          <ac:chgData name="出田 稔 Minoru Ideta" userId="f4197949-55be-4177-897c-16f09074bac2" providerId="ADAL" clId="{40B747C0-D798-4260-9631-ABA4B13B5BBC}" dt="2025-07-04T08:25:54.073" v="4" actId="478"/>
          <ac:spMkLst>
            <pc:docMk/>
            <pc:sldMk cId="199981055" sldId="285"/>
            <ac:spMk id="10" creationId="{DDCCCF1C-DF4C-6DB3-9985-344139B1B878}"/>
          </ac:spMkLst>
        </pc:spChg>
      </pc:sldChg>
      <pc:sldChg chg="delSp modSp mod">
        <pc:chgData name="出田 稔 Minoru Ideta" userId="f4197949-55be-4177-897c-16f09074bac2" providerId="ADAL" clId="{40B747C0-D798-4260-9631-ABA4B13B5BBC}" dt="2025-07-04T09:52:02.915" v="11" actId="478"/>
        <pc:sldMkLst>
          <pc:docMk/>
          <pc:sldMk cId="3385318167" sldId="286"/>
        </pc:sldMkLst>
        <pc:spChg chg="mod">
          <ac:chgData name="出田 稔 Minoru Ideta" userId="f4197949-55be-4177-897c-16f09074bac2" providerId="ADAL" clId="{40B747C0-D798-4260-9631-ABA4B13B5BBC}" dt="2025-07-04T08:26:06.003" v="6" actId="207"/>
          <ac:spMkLst>
            <pc:docMk/>
            <pc:sldMk cId="3385318167" sldId="286"/>
            <ac:spMk id="4" creationId="{BC70B71D-B16F-C9E2-30AA-F7E6A0427561}"/>
          </ac:spMkLst>
        </pc:spChg>
        <pc:spChg chg="del">
          <ac:chgData name="出田 稔 Minoru Ideta" userId="f4197949-55be-4177-897c-16f09074bac2" providerId="ADAL" clId="{40B747C0-D798-4260-9631-ABA4B13B5BBC}" dt="2025-07-04T09:52:02.915" v="11" actId="478"/>
          <ac:spMkLst>
            <pc:docMk/>
            <pc:sldMk cId="3385318167" sldId="286"/>
            <ac:spMk id="6" creationId="{9345A81D-C66A-A717-3098-E01FC910519C}"/>
          </ac:spMkLst>
        </pc:spChg>
      </pc:sldChg>
      <pc:sldChg chg="delSp modSp mod">
        <pc:chgData name="出田 稔 Minoru Ideta" userId="f4197949-55be-4177-897c-16f09074bac2" providerId="ADAL" clId="{40B747C0-D798-4260-9631-ABA4B13B5BBC}" dt="2025-07-04T08:26:15.800" v="8" actId="478"/>
        <pc:sldMkLst>
          <pc:docMk/>
          <pc:sldMk cId="1486582869" sldId="287"/>
        </pc:sldMkLst>
        <pc:spChg chg="mod">
          <ac:chgData name="出田 稔 Minoru Ideta" userId="f4197949-55be-4177-897c-16f09074bac2" providerId="ADAL" clId="{40B747C0-D798-4260-9631-ABA4B13B5BBC}" dt="2025-07-04T08:26:12.626" v="7" actId="207"/>
          <ac:spMkLst>
            <pc:docMk/>
            <pc:sldMk cId="1486582869" sldId="287"/>
            <ac:spMk id="4" creationId="{57AE6A59-8E1D-A810-4EF4-8A3BDD14438E}"/>
          </ac:spMkLst>
        </pc:spChg>
        <pc:spChg chg="del">
          <ac:chgData name="出田 稔 Minoru Ideta" userId="f4197949-55be-4177-897c-16f09074bac2" providerId="ADAL" clId="{40B747C0-D798-4260-9631-ABA4B13B5BBC}" dt="2025-07-04T08:26:15.800" v="8" actId="478"/>
          <ac:spMkLst>
            <pc:docMk/>
            <pc:sldMk cId="1486582869" sldId="287"/>
            <ac:spMk id="6" creationId="{B2B36A5D-116A-4163-F490-A44C2A9D719B}"/>
          </ac:spMkLst>
        </pc:spChg>
      </pc:sldChg>
      <pc:sldChg chg="delSp modSp mod">
        <pc:chgData name="出田 稔 Minoru Ideta" userId="f4197949-55be-4177-897c-16f09074bac2" providerId="ADAL" clId="{40B747C0-D798-4260-9631-ABA4B13B5BBC}" dt="2025-07-04T08:26:29.690" v="10" actId="478"/>
        <pc:sldMkLst>
          <pc:docMk/>
          <pc:sldMk cId="4026687069" sldId="288"/>
        </pc:sldMkLst>
        <pc:spChg chg="mod">
          <ac:chgData name="出田 稔 Minoru Ideta" userId="f4197949-55be-4177-897c-16f09074bac2" providerId="ADAL" clId="{40B747C0-D798-4260-9631-ABA4B13B5BBC}" dt="2025-07-04T08:26:26.292" v="9" actId="207"/>
          <ac:spMkLst>
            <pc:docMk/>
            <pc:sldMk cId="4026687069" sldId="288"/>
            <ac:spMk id="4" creationId="{60BF61F7-089B-B131-CD3B-AAF428399E55}"/>
          </ac:spMkLst>
        </pc:spChg>
        <pc:spChg chg="del">
          <ac:chgData name="出田 稔 Minoru Ideta" userId="f4197949-55be-4177-897c-16f09074bac2" providerId="ADAL" clId="{40B747C0-D798-4260-9631-ABA4B13B5BBC}" dt="2025-07-04T08:26:29.690" v="10" actId="478"/>
          <ac:spMkLst>
            <pc:docMk/>
            <pc:sldMk cId="4026687069" sldId="288"/>
            <ac:spMk id="6" creationId="{C44131FC-7EDB-CD92-186E-B3DAA253E400}"/>
          </ac:spMkLst>
        </pc:spChg>
      </pc:sldChg>
      <pc:sldChg chg="delSp modSp mod">
        <pc:chgData name="出田 稔 Minoru Ideta" userId="f4197949-55be-4177-897c-16f09074bac2" providerId="ADAL" clId="{40B747C0-D798-4260-9631-ABA4B13B5BBC}" dt="2025-07-04T08:25:25.347" v="3" actId="478"/>
        <pc:sldMkLst>
          <pc:docMk/>
          <pc:sldMk cId="2357458212" sldId="289"/>
        </pc:sldMkLst>
        <pc:spChg chg="del">
          <ac:chgData name="出田 稔 Minoru Ideta" userId="f4197949-55be-4177-897c-16f09074bac2" providerId="ADAL" clId="{40B747C0-D798-4260-9631-ABA4B13B5BBC}" dt="2025-07-04T08:25:25.347" v="3" actId="478"/>
          <ac:spMkLst>
            <pc:docMk/>
            <pc:sldMk cId="2357458212" sldId="289"/>
            <ac:spMk id="2" creationId="{39CD0878-9A1D-06AE-5037-3B597C109BCE}"/>
          </ac:spMkLst>
        </pc:spChg>
        <pc:spChg chg="mod">
          <ac:chgData name="出田 稔 Minoru Ideta" userId="f4197949-55be-4177-897c-16f09074bac2" providerId="ADAL" clId="{40B747C0-D798-4260-9631-ABA4B13B5BBC}" dt="2025-07-04T08:25:22.203" v="2" actId="207"/>
          <ac:spMkLst>
            <pc:docMk/>
            <pc:sldMk cId="2357458212" sldId="289"/>
            <ac:spMk id="4" creationId="{3EDAA2B7-7AF5-F14D-93D6-ECCD1BB10735}"/>
          </ac:spMkLst>
        </pc:spChg>
      </pc:sldChg>
    </pc:docChg>
  </pc:docChgLst>
  <pc:docChgLst>
    <pc:chgData name="宮島 高徳(MIYAJIMA Takanori)" userId="77674fc8-3029-43c8-9b6b-a5fd4e7c3c33" providerId="ADAL" clId="{D2B618B9-4BDC-4007-9FE7-0BA46CF13506}"/>
    <pc:docChg chg="modSld">
      <pc:chgData name="宮島 高徳(MIYAJIMA Takanori)" userId="77674fc8-3029-43c8-9b6b-a5fd4e7c3c33" providerId="ADAL" clId="{D2B618B9-4BDC-4007-9FE7-0BA46CF13506}" dt="2025-07-04T08:20:52.289" v="16" actId="20577"/>
      <pc:docMkLst>
        <pc:docMk/>
      </pc:docMkLst>
      <pc:sldChg chg="addSp modSp mod">
        <pc:chgData name="宮島 高徳(MIYAJIMA Takanori)" userId="77674fc8-3029-43c8-9b6b-a5fd4e7c3c33" providerId="ADAL" clId="{D2B618B9-4BDC-4007-9FE7-0BA46CF13506}" dt="2025-07-04T08:20:52.289" v="16" actId="20577"/>
        <pc:sldMkLst>
          <pc:docMk/>
          <pc:sldMk cId="4026687069" sldId="288"/>
        </pc:sldMkLst>
        <pc:spChg chg="add mod">
          <ac:chgData name="宮島 高徳(MIYAJIMA Takanori)" userId="77674fc8-3029-43c8-9b6b-a5fd4e7c3c33" providerId="ADAL" clId="{D2B618B9-4BDC-4007-9FE7-0BA46CF13506}" dt="2025-07-04T08:20:52.289" v="16" actId="20577"/>
          <ac:spMkLst>
            <pc:docMk/>
            <pc:sldMk cId="4026687069" sldId="288"/>
            <ac:spMk id="6" creationId="{C44131FC-7EDB-CD92-186E-B3DAA253E4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834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9198" y="0"/>
            <a:ext cx="4275402" cy="33834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D66CA33A-1777-4717-8381-71ADE275B36A}" type="datetimeFigureOut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417888" y="841375"/>
            <a:ext cx="3030537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3241587"/>
            <a:ext cx="7893050" cy="2652206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7418"/>
            <a:ext cx="4275402" cy="33834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9198" y="6397418"/>
            <a:ext cx="4275402" cy="338347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46A2F3A4-1188-4EE0-BD9A-947A8C96AC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274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DB4C-8CB0-4E72-B6F1-205815644567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0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2D078-C411-4E3F-8A51-D6794215B465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655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316A-85B4-40E4-A4D6-20A81C3E209D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06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0CEF-CC7B-458F-A179-BD842D7979FB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56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0763-CECB-4965-AF94-0A1E9226D7DA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338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2B3BF-81A8-42C8-8F47-2A1DE6726E71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724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21D3-D9E1-42BC-8181-EAC110D4DB56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95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CC41-D5B6-4FDF-9508-6F73AEF4A6D3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85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A6A9-53B1-4F73-82C9-6CD92910182F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2B0862D-2C18-D239-D8A5-EFEA129FA9C7}"/>
              </a:ext>
            </a:extLst>
          </p:cNvPr>
          <p:cNvCxnSpPr/>
          <p:nvPr userDrawn="1"/>
        </p:nvCxnSpPr>
        <p:spPr>
          <a:xfrm>
            <a:off x="0" y="472828"/>
            <a:ext cx="9144000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468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AD4A-4233-46DC-A752-89DB5332878E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71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5F205-702E-4F63-BB59-022C72495564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931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6280D-5667-472D-A3AA-7F8B97487A2A}" type="datetime1">
              <a:rPr kumimoji="1" lang="ja-JP" altLang="en-US" smtClean="0"/>
              <a:t>2025/7/4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46CB5-0B61-4A99-B306-2B1358E28D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80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389ED6A-B0EF-4561-90A3-337BF79FBC03}"/>
              </a:ext>
            </a:extLst>
          </p:cNvPr>
          <p:cNvSpPr/>
          <p:nvPr/>
        </p:nvSpPr>
        <p:spPr>
          <a:xfrm>
            <a:off x="292653" y="1979271"/>
            <a:ext cx="8558689" cy="47102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コンテンツの尺・話数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ja-JP" altLang="en-US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325329" y="28575"/>
            <a:ext cx="7253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先進的設備等を活用した放送コンテンツ製作促進事業</a:t>
            </a:r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コンテンツ企画書①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0A352BA-60C5-4298-BFD5-E804F818F7D1}"/>
              </a:ext>
            </a:extLst>
          </p:cNvPr>
          <p:cNvSpPr txBox="1"/>
          <p:nvPr/>
        </p:nvSpPr>
        <p:spPr>
          <a:xfrm>
            <a:off x="367553" y="3354974"/>
            <a:ext cx="72726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オールロケ・スタジオ・フッテージ活用など収録の形式を記載ください。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19F0005-348D-4566-AC31-544606ACCF16}"/>
              </a:ext>
            </a:extLst>
          </p:cNvPr>
          <p:cNvSpPr txBox="1"/>
          <p:nvPr/>
        </p:nvSpPr>
        <p:spPr>
          <a:xfrm>
            <a:off x="367553" y="2435389"/>
            <a:ext cx="83170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・１話当たりの尺：●分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・話数：全●話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F7D98AB-9F3C-40C5-BBD5-D3701C82D75C}"/>
              </a:ext>
            </a:extLst>
          </p:cNvPr>
          <p:cNvSpPr txBox="1"/>
          <p:nvPr/>
        </p:nvSpPr>
        <p:spPr>
          <a:xfrm>
            <a:off x="0" y="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応募様式第２号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A2C6F7-1762-CB40-4558-5DB83B64BBA0}"/>
              </a:ext>
            </a:extLst>
          </p:cNvPr>
          <p:cNvSpPr txBox="1"/>
          <p:nvPr/>
        </p:nvSpPr>
        <p:spPr>
          <a:xfrm>
            <a:off x="292653" y="3016420"/>
            <a:ext cx="83170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コンテンツ形式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3C2531E-17F7-16A3-84DA-9C17256111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991574"/>
              </p:ext>
            </p:extLst>
          </p:nvPr>
        </p:nvGraphicFramePr>
        <p:xfrm>
          <a:off x="287383" y="607455"/>
          <a:ext cx="8563960" cy="128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819">
                  <a:extLst>
                    <a:ext uri="{9D8B030D-6E8A-4147-A177-3AD203B41FA5}">
                      <a16:colId xmlns:a16="http://schemas.microsoft.com/office/drawing/2014/main" val="1651717924"/>
                    </a:ext>
                  </a:extLst>
                </a:gridCol>
                <a:gridCol w="6031141">
                  <a:extLst>
                    <a:ext uri="{9D8B030D-6E8A-4147-A177-3AD203B41FA5}">
                      <a16:colId xmlns:a16="http://schemas.microsoft.com/office/drawing/2014/main" val="1381661832"/>
                    </a:ext>
                  </a:extLst>
                </a:gridCol>
              </a:tblGrid>
              <a:tr h="36772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応募者名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（コンソーシアム名）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072777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コンテンツ名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603845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ジャンル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（該当する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つに〇）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・ドラマ　　　　　・ドキュメンタリー　・バラエティ　　　　　　・スポーツ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・情報番組　　・特撮　　　　　　　・その他（　　　　　　　　　　　　　　　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932576"/>
                  </a:ext>
                </a:extLst>
              </a:tr>
            </a:tbl>
          </a:graphicData>
        </a:graphic>
      </p:graphicFrame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80160ECE-DADF-2513-9D72-6288CF772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650A99C-3196-362C-7ED5-8906B4A8C3DB}"/>
              </a:ext>
            </a:extLst>
          </p:cNvPr>
          <p:cNvSpPr txBox="1"/>
          <p:nvPr/>
        </p:nvSpPr>
        <p:spPr>
          <a:xfrm>
            <a:off x="367553" y="4693421"/>
            <a:ext cx="72726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オープニング～本編～エンディングなど、コンテンツの構成要素とそれぞれの尺のイメージ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記載ください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5824F9-BA83-A378-D89E-D60482E9CD3A}"/>
              </a:ext>
            </a:extLst>
          </p:cNvPr>
          <p:cNvSpPr txBox="1"/>
          <p:nvPr/>
        </p:nvSpPr>
        <p:spPr>
          <a:xfrm>
            <a:off x="292653" y="4354867"/>
            <a:ext cx="83170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全体の構成（フォーマット）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7176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D8B65-4C54-C13C-A8D3-1724AE169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71E8E11-4DB3-A74D-FBA2-A405DF4F3A7D}"/>
              </a:ext>
            </a:extLst>
          </p:cNvPr>
          <p:cNvSpPr/>
          <p:nvPr/>
        </p:nvSpPr>
        <p:spPr>
          <a:xfrm>
            <a:off x="292653" y="1967020"/>
            <a:ext cx="8558689" cy="47225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企画意図　コンセプト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ja-JP" altLang="en-US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11">
            <a:extLst>
              <a:ext uri="{FF2B5EF4-FFF2-40B4-BE49-F238E27FC236}">
                <a16:creationId xmlns:a16="http://schemas.microsoft.com/office/drawing/2014/main" id="{EB29DF6D-8C42-E737-7FB6-08218F9EA350}"/>
              </a:ext>
            </a:extLst>
          </p:cNvPr>
          <p:cNvSpPr txBox="1"/>
          <p:nvPr/>
        </p:nvSpPr>
        <p:spPr>
          <a:xfrm>
            <a:off x="403412" y="2225469"/>
            <a:ext cx="83170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コンテンツのコンセプト・訴求ポイント等、映像を通じて発信したいことを踏まえ、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文字程度のショートプロットを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ご記載ください。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D5E817E-AFF4-9B6B-E06F-BF5C77AA2626}"/>
              </a:ext>
            </a:extLst>
          </p:cNvPr>
          <p:cNvSpPr/>
          <p:nvPr/>
        </p:nvSpPr>
        <p:spPr>
          <a:xfrm>
            <a:off x="1325329" y="28575"/>
            <a:ext cx="7497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先進的設備等を活用した放送コンテンツ製作促進事業</a:t>
            </a:r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コンテンツ企画書②</a:t>
            </a:r>
            <a:r>
              <a:rPr lang="en-US" altLang="ja-JP" sz="1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-1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33272C-C0AB-D70F-2F30-5728E01F0EBF}"/>
              </a:ext>
            </a:extLst>
          </p:cNvPr>
          <p:cNvSpPr txBox="1"/>
          <p:nvPr/>
        </p:nvSpPr>
        <p:spPr>
          <a:xfrm>
            <a:off x="0" y="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応募様式第２号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E16E7D49-A815-5FCC-A5B7-4A46B9686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9911400-CA4B-9495-ACCD-DB96237E35E6}"/>
              </a:ext>
            </a:extLst>
          </p:cNvPr>
          <p:cNvSpPr txBox="1"/>
          <p:nvPr/>
        </p:nvSpPr>
        <p:spPr>
          <a:xfrm>
            <a:off x="2204357" y="6427948"/>
            <a:ext cx="6430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＊必要に応じて、コピーして増やしてご使用ください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C5DF92C6-F9E9-5EC8-D546-9314FE809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54748"/>
              </p:ext>
            </p:extLst>
          </p:nvPr>
        </p:nvGraphicFramePr>
        <p:xfrm>
          <a:off x="287383" y="607455"/>
          <a:ext cx="8563960" cy="128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819">
                  <a:extLst>
                    <a:ext uri="{9D8B030D-6E8A-4147-A177-3AD203B41FA5}">
                      <a16:colId xmlns:a16="http://schemas.microsoft.com/office/drawing/2014/main" val="1651717924"/>
                    </a:ext>
                  </a:extLst>
                </a:gridCol>
                <a:gridCol w="6031141">
                  <a:extLst>
                    <a:ext uri="{9D8B030D-6E8A-4147-A177-3AD203B41FA5}">
                      <a16:colId xmlns:a16="http://schemas.microsoft.com/office/drawing/2014/main" val="1381661832"/>
                    </a:ext>
                  </a:extLst>
                </a:gridCol>
              </a:tblGrid>
              <a:tr h="36772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応募者名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（コンソーシアム名）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072777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コンテンツ名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603845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ジャンル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（該当する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つに〇）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・ドラマ　　　　　・ドキュメンタリー　・バラエティ　　　　　　・スポーツ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・情報番組　　・特撮　　　　　　　・その他（　　　　　　　　　　　　　　　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93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985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0A72F-1F68-7A9A-B480-94E1A1B24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7E516A8-E5CC-C44C-04A7-5C4709B4E886}"/>
              </a:ext>
            </a:extLst>
          </p:cNvPr>
          <p:cNvSpPr/>
          <p:nvPr/>
        </p:nvSpPr>
        <p:spPr>
          <a:xfrm>
            <a:off x="292653" y="1954511"/>
            <a:ext cx="8558689" cy="47350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6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タイプ</a:t>
            </a:r>
            <a:r>
              <a:rPr lang="en-US" altLang="ja-JP" sz="16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lang="ja-JP" altLang="en-US" sz="16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のみ　</a:t>
            </a:r>
            <a:r>
              <a:rPr lang="ja-JP" altLang="en-US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（こちらはタイプ</a:t>
            </a:r>
            <a:r>
              <a:rPr lang="en-US" altLang="ja-JP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lang="ja-JP" altLang="en-US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のみご提出　タイプ</a:t>
            </a:r>
            <a:r>
              <a:rPr lang="en-US" altLang="ja-JP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12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の方は削除し、③以降を記入してください）</a:t>
            </a:r>
            <a:endParaRPr lang="en-US" altLang="ja-JP" sz="1200" b="1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使用する先進的設備等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ja-JP" altLang="en-US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EDAA2B7-7AF5-F14D-93D6-ECCD1BB10735}"/>
              </a:ext>
            </a:extLst>
          </p:cNvPr>
          <p:cNvSpPr/>
          <p:nvPr/>
        </p:nvSpPr>
        <p:spPr>
          <a:xfrm>
            <a:off x="1325329" y="28575"/>
            <a:ext cx="7497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先進的設備等を活用した放送コンテンツ製作促進事業</a:t>
            </a:r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コンテンツ企画書②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-2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9BBB74B-95CA-51A4-D32C-1E51541DECD0}"/>
              </a:ext>
            </a:extLst>
          </p:cNvPr>
          <p:cNvSpPr txBox="1"/>
          <p:nvPr/>
        </p:nvSpPr>
        <p:spPr>
          <a:xfrm>
            <a:off x="292653" y="3923980"/>
            <a:ext cx="855868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先進的設備等を利用することで、どの程度コンテンツを高付加価値化でき、それによってどんな部分が海外展開に結び付くのか、という点も含めてご記載ください。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記入例：先進的設備等利用による高付加価値化のポイント：①　一般撮影では表現できない～シーンを～ように再現できる　等　</a:t>
            </a:r>
            <a:br>
              <a:rPr lang="en-US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通常撮影とは異なるメリットを記入　②　今回先進的設備等により製作した「シーン」は、海外でどのようなが評価されているから</a:t>
            </a:r>
            <a:br>
              <a:rPr lang="en-US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～海外で好まれる　等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277B6A8-DAF2-DA7A-18C0-72C8EBD66F5D}"/>
              </a:ext>
            </a:extLst>
          </p:cNvPr>
          <p:cNvSpPr txBox="1"/>
          <p:nvPr/>
        </p:nvSpPr>
        <p:spPr>
          <a:xfrm>
            <a:off x="0" y="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応募様式第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CA000A-752C-24D3-3D27-6DC020EE0647}"/>
              </a:ext>
            </a:extLst>
          </p:cNvPr>
          <p:cNvSpPr txBox="1"/>
          <p:nvPr/>
        </p:nvSpPr>
        <p:spPr>
          <a:xfrm>
            <a:off x="292653" y="3520499"/>
            <a:ext cx="83170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先進的設備等を利用する理由・目的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0C301A8-B060-EAC8-B8B4-A0084AF9F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706C9CB-5F23-9D56-7C72-82A395DF74B0}"/>
              </a:ext>
            </a:extLst>
          </p:cNvPr>
          <p:cNvSpPr txBox="1"/>
          <p:nvPr/>
        </p:nvSpPr>
        <p:spPr>
          <a:xfrm>
            <a:off x="2204357" y="6427948"/>
            <a:ext cx="64304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＊必要に応じて、コピーして増やしてご使用ください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EFA233-8FDD-7A38-2DF8-F69A6968861E}"/>
              </a:ext>
            </a:extLst>
          </p:cNvPr>
          <p:cNvSpPr txBox="1"/>
          <p:nvPr/>
        </p:nvSpPr>
        <p:spPr>
          <a:xfrm>
            <a:off x="292653" y="2526302"/>
            <a:ext cx="850028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VFX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、３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DCG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など、制作するコンテンツに使用する先進的設備等について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使用する機材（詳細）、使用するシーン、使い方等についてご記載ください。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記入例：使用する機材（　　社製　システム名　スペック）⇒　使用するシーン（主人公が主に～するシーン）</a:t>
            </a:r>
            <a:endParaRPr lang="en-US" altLang="ja-JP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⇒　使い方　（　～使ったオブジェクトを～と合成）等</a:t>
            </a:r>
            <a:endParaRPr lang="en-US" altLang="ja-JP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00AD2E1-3CD2-2869-4488-D55CE7144D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54748"/>
              </p:ext>
            </p:extLst>
          </p:nvPr>
        </p:nvGraphicFramePr>
        <p:xfrm>
          <a:off x="287383" y="607455"/>
          <a:ext cx="8563960" cy="128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819">
                  <a:extLst>
                    <a:ext uri="{9D8B030D-6E8A-4147-A177-3AD203B41FA5}">
                      <a16:colId xmlns:a16="http://schemas.microsoft.com/office/drawing/2014/main" val="1651717924"/>
                    </a:ext>
                  </a:extLst>
                </a:gridCol>
                <a:gridCol w="6031141">
                  <a:extLst>
                    <a:ext uri="{9D8B030D-6E8A-4147-A177-3AD203B41FA5}">
                      <a16:colId xmlns:a16="http://schemas.microsoft.com/office/drawing/2014/main" val="1381661832"/>
                    </a:ext>
                  </a:extLst>
                </a:gridCol>
              </a:tblGrid>
              <a:tr h="36772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応募者名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（コンソーシアム名）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072777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コンテンツ名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603845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ジャンル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（該当する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つに〇）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・ドラマ　　　　　・ドキュメンタリー　・バラエティ　　　　　　・スポーツ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・情報番組　　・特撮　　　　　　　・その他（　　　　　　　　　　　　　　　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93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7458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057B1-0B79-1D04-7216-7B247445A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C521F31-EDE6-A0A0-3D40-4111D4BB898F}"/>
              </a:ext>
            </a:extLst>
          </p:cNvPr>
          <p:cNvSpPr/>
          <p:nvPr/>
        </p:nvSpPr>
        <p:spPr>
          <a:xfrm>
            <a:off x="292653" y="2001148"/>
            <a:ext cx="8558689" cy="46884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コンテンツ内容（あらすじ）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ja-JP" altLang="en-US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56ED157-5A7E-E4EC-AB96-652D0D4F03B3}"/>
              </a:ext>
            </a:extLst>
          </p:cNvPr>
          <p:cNvSpPr/>
          <p:nvPr/>
        </p:nvSpPr>
        <p:spPr>
          <a:xfrm>
            <a:off x="1325329" y="28575"/>
            <a:ext cx="7253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先進的設備等を活用した放送コンテンツ製作促進事業</a:t>
            </a:r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コンテンツ企画書③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C63DE4-B83D-10DC-64D2-2D88DAB1B5C0}"/>
              </a:ext>
            </a:extLst>
          </p:cNvPr>
          <p:cNvSpPr txBox="1"/>
          <p:nvPr/>
        </p:nvSpPr>
        <p:spPr>
          <a:xfrm>
            <a:off x="403412" y="2339649"/>
            <a:ext cx="8317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コンテンツの全体内容（あらすじ）についてご記載ください。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E5831A9-6C47-0FCF-B35F-A645879B3526}"/>
              </a:ext>
            </a:extLst>
          </p:cNvPr>
          <p:cNvSpPr txBox="1"/>
          <p:nvPr/>
        </p:nvSpPr>
        <p:spPr>
          <a:xfrm>
            <a:off x="0" y="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応募様式第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45EB2E0-8459-4A93-B7E8-7D29F7473A3C}"/>
              </a:ext>
            </a:extLst>
          </p:cNvPr>
          <p:cNvSpPr/>
          <p:nvPr/>
        </p:nvSpPr>
        <p:spPr>
          <a:xfrm>
            <a:off x="7006214" y="2344247"/>
            <a:ext cx="1613650" cy="11475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E58175C-9263-348B-5FD9-38A7F6FADE34}"/>
              </a:ext>
            </a:extLst>
          </p:cNvPr>
          <p:cNvSpPr/>
          <p:nvPr/>
        </p:nvSpPr>
        <p:spPr>
          <a:xfrm>
            <a:off x="7006214" y="3742049"/>
            <a:ext cx="1613650" cy="11475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811B0CD-E68C-7EFD-8122-50FA7F8431F5}"/>
              </a:ext>
            </a:extLst>
          </p:cNvPr>
          <p:cNvSpPr/>
          <p:nvPr/>
        </p:nvSpPr>
        <p:spPr>
          <a:xfrm>
            <a:off x="7006214" y="5102960"/>
            <a:ext cx="1613650" cy="11475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18" name="スライド番号プレースホルダー 17">
            <a:extLst>
              <a:ext uri="{FF2B5EF4-FFF2-40B4-BE49-F238E27FC236}">
                <a16:creationId xmlns:a16="http://schemas.microsoft.com/office/drawing/2014/main" id="{3F3DD846-08DE-990F-90A9-C27C38303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4</a:t>
            </a:fld>
            <a:endParaRPr kumimoji="1" lang="ja-JP" altLang="en-US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FF0E4302-C5C0-B072-AABA-365529CEC9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54748"/>
              </p:ext>
            </p:extLst>
          </p:nvPr>
        </p:nvGraphicFramePr>
        <p:xfrm>
          <a:off x="287383" y="607455"/>
          <a:ext cx="8563960" cy="128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819">
                  <a:extLst>
                    <a:ext uri="{9D8B030D-6E8A-4147-A177-3AD203B41FA5}">
                      <a16:colId xmlns:a16="http://schemas.microsoft.com/office/drawing/2014/main" val="1651717924"/>
                    </a:ext>
                  </a:extLst>
                </a:gridCol>
                <a:gridCol w="6031141">
                  <a:extLst>
                    <a:ext uri="{9D8B030D-6E8A-4147-A177-3AD203B41FA5}">
                      <a16:colId xmlns:a16="http://schemas.microsoft.com/office/drawing/2014/main" val="1381661832"/>
                    </a:ext>
                  </a:extLst>
                </a:gridCol>
              </a:tblGrid>
              <a:tr h="36772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応募者名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（コンソーシアム名）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072777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コンテンツ名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603845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ジャンル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（該当する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つに〇）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・ドラマ　　　　　・ドキュメンタリー　・バラエティ　　　　　　・スポーツ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・情報番組　　・特撮　　　　　　　・その他（　　　　　　　　　　　　　　　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93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4320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82886-7E37-7CDB-4E38-249E00D46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6B4716B-69BE-DC63-F41F-590094D4051F}"/>
              </a:ext>
            </a:extLst>
          </p:cNvPr>
          <p:cNvSpPr/>
          <p:nvPr/>
        </p:nvSpPr>
        <p:spPr>
          <a:xfrm>
            <a:off x="292653" y="1975219"/>
            <a:ext cx="8558689" cy="47143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構成イメージ（絵コンテ等）、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STORY 】</a:t>
            </a: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ja-JP" altLang="en-US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A838629-1A61-D96D-EBD6-3491E7EE96B3}"/>
              </a:ext>
            </a:extLst>
          </p:cNvPr>
          <p:cNvSpPr/>
          <p:nvPr/>
        </p:nvSpPr>
        <p:spPr>
          <a:xfrm>
            <a:off x="1325329" y="28575"/>
            <a:ext cx="7497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先進的設備等を活用した放送コンテンツ製作促進事業</a:t>
            </a:r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コンテンツ企画書④</a:t>
            </a:r>
            <a:r>
              <a:rPr lang="en-US" altLang="ja-JP" sz="1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-1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:a16="http://schemas.microsoft.com/office/drawing/2014/main" id="{EF811A91-2F3A-2548-C615-0344DB8B0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29D980C-D271-2D89-BB0B-A41578070C93}"/>
              </a:ext>
            </a:extLst>
          </p:cNvPr>
          <p:cNvSpPr txBox="1"/>
          <p:nvPr/>
        </p:nvSpPr>
        <p:spPr>
          <a:xfrm>
            <a:off x="403412" y="2303362"/>
            <a:ext cx="8317076" cy="2863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・第１話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04FFF8B-98EC-D0B5-BE63-6B46CDF560C1}"/>
              </a:ext>
            </a:extLst>
          </p:cNvPr>
          <p:cNvSpPr/>
          <p:nvPr/>
        </p:nvSpPr>
        <p:spPr>
          <a:xfrm>
            <a:off x="509162" y="2665191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862876F-FD29-3578-55F1-92CDF8215F1D}"/>
              </a:ext>
            </a:extLst>
          </p:cNvPr>
          <p:cNvSpPr/>
          <p:nvPr/>
        </p:nvSpPr>
        <p:spPr>
          <a:xfrm>
            <a:off x="509162" y="3671094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46052D7-201D-EDF7-708C-10602D75709F}"/>
              </a:ext>
            </a:extLst>
          </p:cNvPr>
          <p:cNvCxnSpPr/>
          <p:nvPr/>
        </p:nvCxnSpPr>
        <p:spPr>
          <a:xfrm>
            <a:off x="423941" y="3492709"/>
            <a:ext cx="829611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A137892-E68B-70CC-125D-FA0D8573F449}"/>
              </a:ext>
            </a:extLst>
          </p:cNvPr>
          <p:cNvCxnSpPr/>
          <p:nvPr/>
        </p:nvCxnSpPr>
        <p:spPr>
          <a:xfrm>
            <a:off x="423941" y="4587275"/>
            <a:ext cx="829611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1D82F85-94A3-2B3C-3CD3-D387D2A68066}"/>
              </a:ext>
            </a:extLst>
          </p:cNvPr>
          <p:cNvCxnSpPr/>
          <p:nvPr/>
        </p:nvCxnSpPr>
        <p:spPr>
          <a:xfrm>
            <a:off x="423941" y="5668655"/>
            <a:ext cx="829611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FC00001-C82D-2629-931D-B5D1E7B025E8}"/>
              </a:ext>
            </a:extLst>
          </p:cNvPr>
          <p:cNvSpPr/>
          <p:nvPr/>
        </p:nvSpPr>
        <p:spPr>
          <a:xfrm>
            <a:off x="509162" y="4762586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94B26F5-F233-B1DE-32A6-387B9C276ED5}"/>
              </a:ext>
            </a:extLst>
          </p:cNvPr>
          <p:cNvSpPr/>
          <p:nvPr/>
        </p:nvSpPr>
        <p:spPr>
          <a:xfrm>
            <a:off x="509162" y="5828781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327E051-06B7-705E-9E3C-1D9EEF26E374}"/>
              </a:ext>
            </a:extLst>
          </p:cNvPr>
          <p:cNvSpPr txBox="1"/>
          <p:nvPr/>
        </p:nvSpPr>
        <p:spPr>
          <a:xfrm>
            <a:off x="2204357" y="2432995"/>
            <a:ext cx="64304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おおまかなシーンの流れ（構成）をお書きください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先進的設備等を使用するシーンに関しては、具体的な書き込みをお願いします。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F9EE631-BE90-E20E-579B-49B022270B45}"/>
              </a:ext>
            </a:extLst>
          </p:cNvPr>
          <p:cNvSpPr txBox="1"/>
          <p:nvPr/>
        </p:nvSpPr>
        <p:spPr>
          <a:xfrm>
            <a:off x="2204357" y="6446157"/>
            <a:ext cx="6430481" cy="243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＊必要に応じて、コピーして増やしてご使用ください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529A4061-552C-9CB8-8325-9BE1D9213F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54748"/>
              </p:ext>
            </p:extLst>
          </p:nvPr>
        </p:nvGraphicFramePr>
        <p:xfrm>
          <a:off x="287383" y="607455"/>
          <a:ext cx="8563960" cy="128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819">
                  <a:extLst>
                    <a:ext uri="{9D8B030D-6E8A-4147-A177-3AD203B41FA5}">
                      <a16:colId xmlns:a16="http://schemas.microsoft.com/office/drawing/2014/main" val="1651717924"/>
                    </a:ext>
                  </a:extLst>
                </a:gridCol>
                <a:gridCol w="6031141">
                  <a:extLst>
                    <a:ext uri="{9D8B030D-6E8A-4147-A177-3AD203B41FA5}">
                      <a16:colId xmlns:a16="http://schemas.microsoft.com/office/drawing/2014/main" val="1381661832"/>
                    </a:ext>
                  </a:extLst>
                </a:gridCol>
              </a:tblGrid>
              <a:tr h="36772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応募者名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（コンソーシアム名）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072777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コンテンツ名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603845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ジャンル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（該当する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つに〇）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・ドラマ　　　　　・ドキュメンタリー　・バラエティ　　　　　　・スポーツ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・情報番組　　・特撮　　　　　　　・その他（　　　　　　　　　　　　　　　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932576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7095437-8E52-D728-DB69-5ECE22A01635}"/>
              </a:ext>
            </a:extLst>
          </p:cNvPr>
          <p:cNvSpPr txBox="1"/>
          <p:nvPr/>
        </p:nvSpPr>
        <p:spPr>
          <a:xfrm>
            <a:off x="0" y="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応募様式第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199981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CAED7-2016-868E-9B80-8BDF4E3F6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FC53C05-0559-EE57-83E8-E0FA9B680170}"/>
              </a:ext>
            </a:extLst>
          </p:cNvPr>
          <p:cNvSpPr/>
          <p:nvPr/>
        </p:nvSpPr>
        <p:spPr>
          <a:xfrm>
            <a:off x="292653" y="1975219"/>
            <a:ext cx="8558689" cy="47143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構成イメージ（絵コンテ等）、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STORY 】</a:t>
            </a: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ja-JP" altLang="en-US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C70B71D-B16F-C9E2-30AA-F7E6A0427561}"/>
              </a:ext>
            </a:extLst>
          </p:cNvPr>
          <p:cNvSpPr/>
          <p:nvPr/>
        </p:nvSpPr>
        <p:spPr>
          <a:xfrm>
            <a:off x="1325329" y="28575"/>
            <a:ext cx="7443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先進的設備等を活用した放送コンテンツ製作促進事業</a:t>
            </a:r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コンテンツ企画書</a:t>
            </a:r>
            <a:r>
              <a:rPr lang="ja-JP" altLang="en-US" sz="1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④</a:t>
            </a:r>
            <a:r>
              <a:rPr lang="en-US" altLang="ja-JP" sz="1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-2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E2F89D-F212-8DB0-7061-CADB4722A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51A8610-9802-2768-46B8-F9B88B4A1A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54748"/>
              </p:ext>
            </p:extLst>
          </p:nvPr>
        </p:nvGraphicFramePr>
        <p:xfrm>
          <a:off x="287383" y="607455"/>
          <a:ext cx="8563960" cy="128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819">
                  <a:extLst>
                    <a:ext uri="{9D8B030D-6E8A-4147-A177-3AD203B41FA5}">
                      <a16:colId xmlns:a16="http://schemas.microsoft.com/office/drawing/2014/main" val="1651717924"/>
                    </a:ext>
                  </a:extLst>
                </a:gridCol>
                <a:gridCol w="6031141">
                  <a:extLst>
                    <a:ext uri="{9D8B030D-6E8A-4147-A177-3AD203B41FA5}">
                      <a16:colId xmlns:a16="http://schemas.microsoft.com/office/drawing/2014/main" val="1381661832"/>
                    </a:ext>
                  </a:extLst>
                </a:gridCol>
              </a:tblGrid>
              <a:tr h="36772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応募者名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（コンソーシアム名）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072777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コンテンツ名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603845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ジャンル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（該当する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つに〇）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・ドラマ　　　　　・ドキュメンタリー　・バラエティ　　　　　　・スポーツ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・情報番組　　・特撮　　　　　　　・その他（　　　　　　　　　　　　　　　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932576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F32F2F0-081A-FE02-9605-9D685D30C88A}"/>
              </a:ext>
            </a:extLst>
          </p:cNvPr>
          <p:cNvSpPr txBox="1"/>
          <p:nvPr/>
        </p:nvSpPr>
        <p:spPr>
          <a:xfrm>
            <a:off x="403412" y="2303362"/>
            <a:ext cx="8317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・第２話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C4715BD-844C-C9D6-C965-1DEFB2100514}"/>
              </a:ext>
            </a:extLst>
          </p:cNvPr>
          <p:cNvSpPr/>
          <p:nvPr/>
        </p:nvSpPr>
        <p:spPr>
          <a:xfrm>
            <a:off x="509162" y="2665191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BDB69DA-11E5-6C25-3E94-249CFF8F48EA}"/>
              </a:ext>
            </a:extLst>
          </p:cNvPr>
          <p:cNvSpPr/>
          <p:nvPr/>
        </p:nvSpPr>
        <p:spPr>
          <a:xfrm>
            <a:off x="509162" y="3671094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E46AD14F-7E7C-458A-37B3-0B5144D2DA44}"/>
              </a:ext>
            </a:extLst>
          </p:cNvPr>
          <p:cNvCxnSpPr/>
          <p:nvPr/>
        </p:nvCxnSpPr>
        <p:spPr>
          <a:xfrm>
            <a:off x="423941" y="3492709"/>
            <a:ext cx="829611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3436A909-0FB9-BCB4-1362-A062F5FB0949}"/>
              </a:ext>
            </a:extLst>
          </p:cNvPr>
          <p:cNvCxnSpPr/>
          <p:nvPr/>
        </p:nvCxnSpPr>
        <p:spPr>
          <a:xfrm>
            <a:off x="423941" y="4587275"/>
            <a:ext cx="829611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A8B67496-3852-66F2-9A72-5683A88D4C76}"/>
              </a:ext>
            </a:extLst>
          </p:cNvPr>
          <p:cNvCxnSpPr/>
          <p:nvPr/>
        </p:nvCxnSpPr>
        <p:spPr>
          <a:xfrm>
            <a:off x="423941" y="5668655"/>
            <a:ext cx="829611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0C86892-F495-2BC3-5BFA-6773B9E9F3F8}"/>
              </a:ext>
            </a:extLst>
          </p:cNvPr>
          <p:cNvSpPr/>
          <p:nvPr/>
        </p:nvSpPr>
        <p:spPr>
          <a:xfrm>
            <a:off x="509162" y="4762586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03C6586-4968-9BED-B569-B97E3B6AAF37}"/>
              </a:ext>
            </a:extLst>
          </p:cNvPr>
          <p:cNvSpPr/>
          <p:nvPr/>
        </p:nvSpPr>
        <p:spPr>
          <a:xfrm>
            <a:off x="509162" y="5828781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49C0BBB-D7CE-B90D-80E9-4CC4A539F656}"/>
              </a:ext>
            </a:extLst>
          </p:cNvPr>
          <p:cNvSpPr txBox="1"/>
          <p:nvPr/>
        </p:nvSpPr>
        <p:spPr>
          <a:xfrm>
            <a:off x="2204357" y="2432995"/>
            <a:ext cx="64304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おおまかなシーンの流れ（構成）をお書きください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先進的設備等を使用するシーンに関しては、具体的な書き込みをお願いします。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97BF7CB-5952-7616-0326-065DAD5BF96A}"/>
              </a:ext>
            </a:extLst>
          </p:cNvPr>
          <p:cNvSpPr txBox="1"/>
          <p:nvPr/>
        </p:nvSpPr>
        <p:spPr>
          <a:xfrm>
            <a:off x="2204357" y="6446157"/>
            <a:ext cx="6430481" cy="243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＊必要に応じて、コピーして増やしてご使用ください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9684575-659D-2727-CE04-223810409F6F}"/>
              </a:ext>
            </a:extLst>
          </p:cNvPr>
          <p:cNvSpPr txBox="1"/>
          <p:nvPr/>
        </p:nvSpPr>
        <p:spPr>
          <a:xfrm>
            <a:off x="0" y="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応募様式第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338531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04F43-24FE-3751-541F-86116177B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E1F9D7A-8306-B43B-D022-7969808C6BE8}"/>
              </a:ext>
            </a:extLst>
          </p:cNvPr>
          <p:cNvSpPr/>
          <p:nvPr/>
        </p:nvSpPr>
        <p:spPr>
          <a:xfrm>
            <a:off x="292653" y="1975219"/>
            <a:ext cx="8558689" cy="47143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構成イメージ（絵コンテ等）、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STORY 】</a:t>
            </a: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ja-JP" altLang="en-US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7AE6A59-8E1D-A810-4EF4-8A3BDD14438E}"/>
              </a:ext>
            </a:extLst>
          </p:cNvPr>
          <p:cNvSpPr/>
          <p:nvPr/>
        </p:nvSpPr>
        <p:spPr>
          <a:xfrm>
            <a:off x="1325329" y="28575"/>
            <a:ext cx="7728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先進的設備等を活用した放送コンテンツ製作促進事業</a:t>
            </a:r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コンテンツ企画書</a:t>
            </a:r>
            <a:r>
              <a:rPr lang="ja-JP" altLang="en-US" sz="1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④</a:t>
            </a:r>
            <a:r>
              <a:rPr lang="en-US" altLang="ja-JP" sz="1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-3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7BFD21A-E7CC-679D-8A39-9BC52FEED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08EB0C9-5BCA-968A-78B5-DD4BC27F01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54748"/>
              </p:ext>
            </p:extLst>
          </p:nvPr>
        </p:nvGraphicFramePr>
        <p:xfrm>
          <a:off x="287383" y="607455"/>
          <a:ext cx="8563960" cy="128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819">
                  <a:extLst>
                    <a:ext uri="{9D8B030D-6E8A-4147-A177-3AD203B41FA5}">
                      <a16:colId xmlns:a16="http://schemas.microsoft.com/office/drawing/2014/main" val="1651717924"/>
                    </a:ext>
                  </a:extLst>
                </a:gridCol>
                <a:gridCol w="6031141">
                  <a:extLst>
                    <a:ext uri="{9D8B030D-6E8A-4147-A177-3AD203B41FA5}">
                      <a16:colId xmlns:a16="http://schemas.microsoft.com/office/drawing/2014/main" val="1381661832"/>
                    </a:ext>
                  </a:extLst>
                </a:gridCol>
              </a:tblGrid>
              <a:tr h="36772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応募者名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（コンソーシアム名）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072777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コンテンツ名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603845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ジャンル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（該当する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つに〇）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・ドラマ　　　　　・ドキュメンタリー　・バラエティ　　　　　　・スポーツ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・情報番組　　・特撮　　　　　　　・その他（　　　　　　　　　　　　　　　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932576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153C0EF-A898-AD8B-869B-3B46FC9A6CA4}"/>
              </a:ext>
            </a:extLst>
          </p:cNvPr>
          <p:cNvSpPr txBox="1"/>
          <p:nvPr/>
        </p:nvSpPr>
        <p:spPr>
          <a:xfrm>
            <a:off x="403412" y="2303362"/>
            <a:ext cx="8317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・第３話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AC93AA6-6F93-2978-19B4-9AD77640EC14}"/>
              </a:ext>
            </a:extLst>
          </p:cNvPr>
          <p:cNvSpPr/>
          <p:nvPr/>
        </p:nvSpPr>
        <p:spPr>
          <a:xfrm>
            <a:off x="509162" y="2665191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47447FA-6D5A-4479-5D54-D635DE79165E}"/>
              </a:ext>
            </a:extLst>
          </p:cNvPr>
          <p:cNvSpPr/>
          <p:nvPr/>
        </p:nvSpPr>
        <p:spPr>
          <a:xfrm>
            <a:off x="509162" y="3671094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BFE4CB40-04F7-3241-B8E4-4D4793B1C2CE}"/>
              </a:ext>
            </a:extLst>
          </p:cNvPr>
          <p:cNvCxnSpPr/>
          <p:nvPr/>
        </p:nvCxnSpPr>
        <p:spPr>
          <a:xfrm>
            <a:off x="423941" y="3492709"/>
            <a:ext cx="829611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398F3D54-CE05-5BEF-52A3-EE8DE3F8712A}"/>
              </a:ext>
            </a:extLst>
          </p:cNvPr>
          <p:cNvCxnSpPr/>
          <p:nvPr/>
        </p:nvCxnSpPr>
        <p:spPr>
          <a:xfrm>
            <a:off x="423941" y="4587275"/>
            <a:ext cx="829611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B722628-13D0-FD93-46FA-114FE5E8A7EA}"/>
              </a:ext>
            </a:extLst>
          </p:cNvPr>
          <p:cNvCxnSpPr/>
          <p:nvPr/>
        </p:nvCxnSpPr>
        <p:spPr>
          <a:xfrm>
            <a:off x="423941" y="5668655"/>
            <a:ext cx="829611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776E1897-8982-74A9-942D-BBCA4B4B906E}"/>
              </a:ext>
            </a:extLst>
          </p:cNvPr>
          <p:cNvSpPr/>
          <p:nvPr/>
        </p:nvSpPr>
        <p:spPr>
          <a:xfrm>
            <a:off x="509162" y="4762586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968908E-05E8-F29E-179C-79DCC1B2E693}"/>
              </a:ext>
            </a:extLst>
          </p:cNvPr>
          <p:cNvSpPr/>
          <p:nvPr/>
        </p:nvSpPr>
        <p:spPr>
          <a:xfrm>
            <a:off x="509162" y="5828781"/>
            <a:ext cx="1396641" cy="7891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写真・イメージ等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12375CB-6B08-DF49-B41F-5A06877089A4}"/>
              </a:ext>
            </a:extLst>
          </p:cNvPr>
          <p:cNvSpPr txBox="1"/>
          <p:nvPr/>
        </p:nvSpPr>
        <p:spPr>
          <a:xfrm>
            <a:off x="2204357" y="2432995"/>
            <a:ext cx="64304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おおまかなシーンの流れ（構成）をお書きください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先進的設備等を使用するシーンに関しては、具体的な書き込みをお願いします。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E42997C-2F64-94AF-15D0-7B1DB18F389C}"/>
              </a:ext>
            </a:extLst>
          </p:cNvPr>
          <p:cNvSpPr txBox="1"/>
          <p:nvPr/>
        </p:nvSpPr>
        <p:spPr>
          <a:xfrm>
            <a:off x="2204357" y="6446157"/>
            <a:ext cx="6430481" cy="243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＊必要に応じて、コピーして増やしてご使用ください</a:t>
            </a:r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E5B315A-31B4-7BA9-A17C-6855342D558A}"/>
              </a:ext>
            </a:extLst>
          </p:cNvPr>
          <p:cNvSpPr txBox="1"/>
          <p:nvPr/>
        </p:nvSpPr>
        <p:spPr>
          <a:xfrm>
            <a:off x="0" y="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応募様式第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1486582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CEFEFF-5D90-9813-72B8-57BFA9858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9C66B4-4D0E-4C32-6398-F88B24127D62}"/>
              </a:ext>
            </a:extLst>
          </p:cNvPr>
          <p:cNvSpPr/>
          <p:nvPr/>
        </p:nvSpPr>
        <p:spPr>
          <a:xfrm>
            <a:off x="292653" y="1975219"/>
            <a:ext cx="8558689" cy="47143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その他特記事項（演出面での工夫など）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ja-JP" altLang="en-US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0BF61F7-089B-B131-CD3B-AAF428399E55}"/>
              </a:ext>
            </a:extLst>
          </p:cNvPr>
          <p:cNvSpPr/>
          <p:nvPr/>
        </p:nvSpPr>
        <p:spPr>
          <a:xfrm>
            <a:off x="1325329" y="28575"/>
            <a:ext cx="7253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先進的設備等を活用した放送コンテンツ製作促進事業</a:t>
            </a:r>
            <a:r>
              <a:rPr lang="ja-JP" altLang="ja-JP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</a:t>
            </a:r>
            <a:r>
              <a:rPr lang="ja-JP" altLang="en-US" sz="1800" dirty="0">
                <a:solidFill>
                  <a:srgbClr val="333333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コンテンツ企画書</a:t>
            </a:r>
            <a:r>
              <a:rPr lang="ja-JP" altLang="en-US" sz="18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⑤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79CFB58-7720-9A5A-1008-E8DCE343EDC3}"/>
              </a:ext>
            </a:extLst>
          </p:cNvPr>
          <p:cNvSpPr txBox="1"/>
          <p:nvPr/>
        </p:nvSpPr>
        <p:spPr>
          <a:xfrm>
            <a:off x="403412" y="1975219"/>
            <a:ext cx="8317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D3F057-7D34-B385-4BF8-EFE42BF4B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6CB5-0B61-4A99-B306-2B1358E28DD5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FE79CE7-6672-907F-4B09-9D2B556AF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54748"/>
              </p:ext>
            </p:extLst>
          </p:nvPr>
        </p:nvGraphicFramePr>
        <p:xfrm>
          <a:off x="287383" y="607455"/>
          <a:ext cx="8563960" cy="128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819">
                  <a:extLst>
                    <a:ext uri="{9D8B030D-6E8A-4147-A177-3AD203B41FA5}">
                      <a16:colId xmlns:a16="http://schemas.microsoft.com/office/drawing/2014/main" val="1651717924"/>
                    </a:ext>
                  </a:extLst>
                </a:gridCol>
                <a:gridCol w="6031141">
                  <a:extLst>
                    <a:ext uri="{9D8B030D-6E8A-4147-A177-3AD203B41FA5}">
                      <a16:colId xmlns:a16="http://schemas.microsoft.com/office/drawing/2014/main" val="1381661832"/>
                    </a:ext>
                  </a:extLst>
                </a:gridCol>
              </a:tblGrid>
              <a:tr h="36772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応募者名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（コンソーシアム名）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2072777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コンテンツ名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603845"/>
                  </a:ext>
                </a:extLst>
              </a:tr>
              <a:tr h="263179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ジャンル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（該当する</a:t>
                      </a:r>
                      <a:r>
                        <a:rPr kumimoji="1" lang="en-US" altLang="ja-JP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つに〇）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・ドラマ　　　　　・ドキュメンタリー　・バラエティ　　　　　　・スポーツ　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・情報番組　　・特撮　　　　　　　・その他（　　　　　　　　　　　　　　　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932576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A18E1FC-C6C3-5AE1-E94C-6E6ED33E570D}"/>
              </a:ext>
            </a:extLst>
          </p:cNvPr>
          <p:cNvSpPr txBox="1"/>
          <p:nvPr/>
        </p:nvSpPr>
        <p:spPr>
          <a:xfrm>
            <a:off x="0" y="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応募様式第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4026687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56f8374-eac6-4c01-9e9a-c7d7573af740" xsi:nil="true"/>
    <lcf76f155ced4ddcb4097134ff3c332f xmlns="e11e24f8-9d7b-43f2-a7c1-a38be532f39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65483E51805A74D99CBA08D3A1E0526" ma:contentTypeVersion="14" ma:contentTypeDescription="新しいドキュメントを作成します。" ma:contentTypeScope="" ma:versionID="9a5fd10fc6f6514063581a2517a18ac2">
  <xsd:schema xmlns:xsd="http://www.w3.org/2001/XMLSchema" xmlns:xs="http://www.w3.org/2001/XMLSchema" xmlns:p="http://schemas.microsoft.com/office/2006/metadata/properties" xmlns:ns2="e11e24f8-9d7b-43f2-a7c1-a38be532f397" xmlns:ns3="956f8374-eac6-4c01-9e9a-c7d7573af740" targetNamespace="http://schemas.microsoft.com/office/2006/metadata/properties" ma:root="true" ma:fieldsID="099349b13077f29cd684c5dae3205ac8" ns2:_="" ns3:_="">
    <xsd:import namespace="e11e24f8-9d7b-43f2-a7c1-a38be532f397"/>
    <xsd:import namespace="956f8374-eac6-4c01-9e9a-c7d7573af7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1e24f8-9d7b-43f2-a7c1-a38be532f3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f8374-eac6-4c01-9e9a-c7d7573af740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4f4c2df7-119e-42eb-b5ef-c638e6a4a2bd}" ma:internalName="TaxCatchAll" ma:showField="CatchAllData" ma:web="956f8374-eac6-4c01-9e9a-c7d7573af7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A16350-C115-4E22-A288-4958388A03E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C6B691-51AA-44AC-85F2-BDBCE877C55E}">
  <ds:schemaRefs>
    <ds:schemaRef ds:uri="e11e24f8-9d7b-43f2-a7c1-a38be532f397"/>
    <ds:schemaRef ds:uri="http://purl.org/dc/dcmitype/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56f8374-eac6-4c01-9e9a-c7d7573af740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2AF5311-BB9B-4DC5-BEF7-F0F2FADD9A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1e24f8-9d7b-43f2-a7c1-a38be532f397"/>
    <ds:schemaRef ds:uri="956f8374-eac6-4c01-9e9a-c7d7573af7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</TotalTime>
  <Words>1010</Words>
  <Application>Microsoft Office PowerPoint</Application>
  <PresentationFormat>画面に合わせる (4:3)</PresentationFormat>
  <Paragraphs>255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出田 稔 Minoru Ideta</cp:lastModifiedBy>
  <cp:revision>2</cp:revision>
  <dcterms:created xsi:type="dcterms:W3CDTF">2020-07-10T11:25:36Z</dcterms:created>
  <dcterms:modified xsi:type="dcterms:W3CDTF">2025-07-04T09:52:14Z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0x010100965483E51805A74D99CBA08D3A1E0526</vt:lpwstr>
  </property>
  <property fmtid="{D5CDD505-2E9C-101B-9397-08002B2CF9AE}" pid="3" name="MediaServiceImageTags">
    <vt:lpwstr/>
  </property>
</Properties>
</file>