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notesMasterIdLst>
    <p:notesMasterId r:id="rId13"/>
  </p:notesMasterIdLst>
  <p:sldIdLst>
    <p:sldId id="280" r:id="rId5"/>
    <p:sldId id="283" r:id="rId6"/>
    <p:sldId id="289" r:id="rId7"/>
    <p:sldId id="284" r:id="rId8"/>
    <p:sldId id="285" r:id="rId9"/>
    <p:sldId id="286" r:id="rId10"/>
    <p:sldId id="287" r:id="rId11"/>
    <p:sldId id="288" r:id="rId12"/>
  </p:sldIdLst>
  <p:sldSz cx="9144000" cy="6858000" type="screen4x3"/>
  <p:notesSz cx="9866313" cy="673576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45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ECAF"/>
    <a:srgbClr val="FFFF99"/>
    <a:srgbClr val="9966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6426" autoAdjust="0"/>
    <p:restoredTop sz="94660"/>
  </p:normalViewPr>
  <p:slideViewPr>
    <p:cSldViewPr snapToGrid="0" showGuides="1">
      <p:cViewPr varScale="1">
        <p:scale>
          <a:sx n="63" d="100"/>
          <a:sy n="63" d="100"/>
        </p:scale>
        <p:origin x="1732" y="56"/>
      </p:cViewPr>
      <p:guideLst>
        <p:guide orient="horz" pos="2160"/>
        <p:guide pos="45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notesMaster" Target="notesMasters/notesMaster1.xml"/><Relationship Id="rId18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出田 稔 Minoru Ideta" userId="f4197949-55be-4177-897c-16f09074bac2" providerId="ADAL" clId="{40B747C0-D798-4260-9631-ABA4B13B5BBC}"/>
    <pc:docChg chg="custSel modSld">
      <pc:chgData name="出田 稔 Minoru Ideta" userId="f4197949-55be-4177-897c-16f09074bac2" providerId="ADAL" clId="{40B747C0-D798-4260-9631-ABA4B13B5BBC}" dt="2025-07-04T09:52:02.915" v="11" actId="478"/>
      <pc:docMkLst>
        <pc:docMk/>
      </pc:docMkLst>
      <pc:sldChg chg="delSp modSp mod">
        <pc:chgData name="出田 稔 Minoru Ideta" userId="f4197949-55be-4177-897c-16f09074bac2" providerId="ADAL" clId="{40B747C0-D798-4260-9631-ABA4B13B5BBC}" dt="2025-07-04T08:25:13.082" v="1" actId="478"/>
        <pc:sldMkLst>
          <pc:docMk/>
          <pc:sldMk cId="3175985358" sldId="283"/>
        </pc:sldMkLst>
        <pc:spChg chg="del">
          <ac:chgData name="出田 稔 Minoru Ideta" userId="f4197949-55be-4177-897c-16f09074bac2" providerId="ADAL" clId="{40B747C0-D798-4260-9631-ABA4B13B5BBC}" dt="2025-07-04T08:25:13.082" v="1" actId="478"/>
          <ac:spMkLst>
            <pc:docMk/>
            <pc:sldMk cId="3175985358" sldId="283"/>
            <ac:spMk id="2" creationId="{4D3D5712-5D8C-0D15-20FB-FBBFD745D6FB}"/>
          </ac:spMkLst>
        </pc:spChg>
        <pc:spChg chg="mod">
          <ac:chgData name="出田 稔 Minoru Ideta" userId="f4197949-55be-4177-897c-16f09074bac2" providerId="ADAL" clId="{40B747C0-D798-4260-9631-ABA4B13B5BBC}" dt="2025-07-04T08:25:09.064" v="0" actId="207"/>
          <ac:spMkLst>
            <pc:docMk/>
            <pc:sldMk cId="3175985358" sldId="283"/>
            <ac:spMk id="4" creationId="{0D5E817E-AFF4-9B6B-E06F-BF5C77AA2626}"/>
          </ac:spMkLst>
        </pc:spChg>
      </pc:sldChg>
      <pc:sldChg chg="delSp modSp mod">
        <pc:chgData name="出田 稔 Minoru Ideta" userId="f4197949-55be-4177-897c-16f09074bac2" providerId="ADAL" clId="{40B747C0-D798-4260-9631-ABA4B13B5BBC}" dt="2025-07-04T08:25:59.787" v="5" actId="207"/>
        <pc:sldMkLst>
          <pc:docMk/>
          <pc:sldMk cId="199981055" sldId="285"/>
        </pc:sldMkLst>
        <pc:spChg chg="mod">
          <ac:chgData name="出田 稔 Minoru Ideta" userId="f4197949-55be-4177-897c-16f09074bac2" providerId="ADAL" clId="{40B747C0-D798-4260-9631-ABA4B13B5BBC}" dt="2025-07-04T08:25:59.787" v="5" actId="207"/>
          <ac:spMkLst>
            <pc:docMk/>
            <pc:sldMk cId="199981055" sldId="285"/>
            <ac:spMk id="4" creationId="{CA838629-1A61-D96D-EBD6-3491E7EE96B3}"/>
          </ac:spMkLst>
        </pc:spChg>
        <pc:spChg chg="del">
          <ac:chgData name="出田 稔 Minoru Ideta" userId="f4197949-55be-4177-897c-16f09074bac2" providerId="ADAL" clId="{40B747C0-D798-4260-9631-ABA4B13B5BBC}" dt="2025-07-04T08:25:54.073" v="4" actId="478"/>
          <ac:spMkLst>
            <pc:docMk/>
            <pc:sldMk cId="199981055" sldId="285"/>
            <ac:spMk id="10" creationId="{DDCCCF1C-DF4C-6DB3-9985-344139B1B878}"/>
          </ac:spMkLst>
        </pc:spChg>
      </pc:sldChg>
      <pc:sldChg chg="delSp modSp mod">
        <pc:chgData name="出田 稔 Minoru Ideta" userId="f4197949-55be-4177-897c-16f09074bac2" providerId="ADAL" clId="{40B747C0-D798-4260-9631-ABA4B13B5BBC}" dt="2025-07-04T09:52:02.915" v="11" actId="478"/>
        <pc:sldMkLst>
          <pc:docMk/>
          <pc:sldMk cId="3385318167" sldId="286"/>
        </pc:sldMkLst>
        <pc:spChg chg="mod">
          <ac:chgData name="出田 稔 Minoru Ideta" userId="f4197949-55be-4177-897c-16f09074bac2" providerId="ADAL" clId="{40B747C0-D798-4260-9631-ABA4B13B5BBC}" dt="2025-07-04T08:26:06.003" v="6" actId="207"/>
          <ac:spMkLst>
            <pc:docMk/>
            <pc:sldMk cId="3385318167" sldId="286"/>
            <ac:spMk id="4" creationId="{BC70B71D-B16F-C9E2-30AA-F7E6A0427561}"/>
          </ac:spMkLst>
        </pc:spChg>
        <pc:spChg chg="del">
          <ac:chgData name="出田 稔 Minoru Ideta" userId="f4197949-55be-4177-897c-16f09074bac2" providerId="ADAL" clId="{40B747C0-D798-4260-9631-ABA4B13B5BBC}" dt="2025-07-04T09:52:02.915" v="11" actId="478"/>
          <ac:spMkLst>
            <pc:docMk/>
            <pc:sldMk cId="3385318167" sldId="286"/>
            <ac:spMk id="6" creationId="{9345A81D-C66A-A717-3098-E01FC910519C}"/>
          </ac:spMkLst>
        </pc:spChg>
      </pc:sldChg>
      <pc:sldChg chg="delSp modSp mod">
        <pc:chgData name="出田 稔 Minoru Ideta" userId="f4197949-55be-4177-897c-16f09074bac2" providerId="ADAL" clId="{40B747C0-D798-4260-9631-ABA4B13B5BBC}" dt="2025-07-04T08:26:15.800" v="8" actId="478"/>
        <pc:sldMkLst>
          <pc:docMk/>
          <pc:sldMk cId="1486582869" sldId="287"/>
        </pc:sldMkLst>
        <pc:spChg chg="mod">
          <ac:chgData name="出田 稔 Minoru Ideta" userId="f4197949-55be-4177-897c-16f09074bac2" providerId="ADAL" clId="{40B747C0-D798-4260-9631-ABA4B13B5BBC}" dt="2025-07-04T08:26:12.626" v="7" actId="207"/>
          <ac:spMkLst>
            <pc:docMk/>
            <pc:sldMk cId="1486582869" sldId="287"/>
            <ac:spMk id="4" creationId="{57AE6A59-8E1D-A810-4EF4-8A3BDD14438E}"/>
          </ac:spMkLst>
        </pc:spChg>
        <pc:spChg chg="del">
          <ac:chgData name="出田 稔 Minoru Ideta" userId="f4197949-55be-4177-897c-16f09074bac2" providerId="ADAL" clId="{40B747C0-D798-4260-9631-ABA4B13B5BBC}" dt="2025-07-04T08:26:15.800" v="8" actId="478"/>
          <ac:spMkLst>
            <pc:docMk/>
            <pc:sldMk cId="1486582869" sldId="287"/>
            <ac:spMk id="6" creationId="{B2B36A5D-116A-4163-F490-A44C2A9D719B}"/>
          </ac:spMkLst>
        </pc:spChg>
      </pc:sldChg>
      <pc:sldChg chg="delSp modSp mod">
        <pc:chgData name="出田 稔 Minoru Ideta" userId="f4197949-55be-4177-897c-16f09074bac2" providerId="ADAL" clId="{40B747C0-D798-4260-9631-ABA4B13B5BBC}" dt="2025-07-04T08:26:29.690" v="10" actId="478"/>
        <pc:sldMkLst>
          <pc:docMk/>
          <pc:sldMk cId="4026687069" sldId="288"/>
        </pc:sldMkLst>
        <pc:spChg chg="mod">
          <ac:chgData name="出田 稔 Minoru Ideta" userId="f4197949-55be-4177-897c-16f09074bac2" providerId="ADAL" clId="{40B747C0-D798-4260-9631-ABA4B13B5BBC}" dt="2025-07-04T08:26:26.292" v="9" actId="207"/>
          <ac:spMkLst>
            <pc:docMk/>
            <pc:sldMk cId="4026687069" sldId="288"/>
            <ac:spMk id="4" creationId="{60BF61F7-089B-B131-CD3B-AAF428399E55}"/>
          </ac:spMkLst>
        </pc:spChg>
        <pc:spChg chg="del">
          <ac:chgData name="出田 稔 Minoru Ideta" userId="f4197949-55be-4177-897c-16f09074bac2" providerId="ADAL" clId="{40B747C0-D798-4260-9631-ABA4B13B5BBC}" dt="2025-07-04T08:26:29.690" v="10" actId="478"/>
          <ac:spMkLst>
            <pc:docMk/>
            <pc:sldMk cId="4026687069" sldId="288"/>
            <ac:spMk id="6" creationId="{C44131FC-7EDB-CD92-186E-B3DAA253E400}"/>
          </ac:spMkLst>
        </pc:spChg>
      </pc:sldChg>
      <pc:sldChg chg="delSp modSp mod">
        <pc:chgData name="出田 稔 Minoru Ideta" userId="f4197949-55be-4177-897c-16f09074bac2" providerId="ADAL" clId="{40B747C0-D798-4260-9631-ABA4B13B5BBC}" dt="2025-07-04T08:25:25.347" v="3" actId="478"/>
        <pc:sldMkLst>
          <pc:docMk/>
          <pc:sldMk cId="2357458212" sldId="289"/>
        </pc:sldMkLst>
        <pc:spChg chg="del">
          <ac:chgData name="出田 稔 Minoru Ideta" userId="f4197949-55be-4177-897c-16f09074bac2" providerId="ADAL" clId="{40B747C0-D798-4260-9631-ABA4B13B5BBC}" dt="2025-07-04T08:25:25.347" v="3" actId="478"/>
          <ac:spMkLst>
            <pc:docMk/>
            <pc:sldMk cId="2357458212" sldId="289"/>
            <ac:spMk id="2" creationId="{39CD0878-9A1D-06AE-5037-3B597C109BCE}"/>
          </ac:spMkLst>
        </pc:spChg>
        <pc:spChg chg="mod">
          <ac:chgData name="出田 稔 Minoru Ideta" userId="f4197949-55be-4177-897c-16f09074bac2" providerId="ADAL" clId="{40B747C0-D798-4260-9631-ABA4B13B5BBC}" dt="2025-07-04T08:25:22.203" v="2" actId="207"/>
          <ac:spMkLst>
            <pc:docMk/>
            <pc:sldMk cId="2357458212" sldId="289"/>
            <ac:spMk id="4" creationId="{3EDAA2B7-7AF5-F14D-93D6-ECCD1BB10735}"/>
          </ac:spMkLst>
        </pc:spChg>
      </pc:sldChg>
    </pc:docChg>
  </pc:docChgLst>
  <pc:docChgLst>
    <pc:chgData name="宮島 高徳(MIYAJIMA Takanori)" userId="77674fc8-3029-43c8-9b6b-a5fd4e7c3c33" providerId="ADAL" clId="{D2B618B9-4BDC-4007-9FE7-0BA46CF13506}"/>
    <pc:docChg chg="modSld">
      <pc:chgData name="宮島 高徳(MIYAJIMA Takanori)" userId="77674fc8-3029-43c8-9b6b-a5fd4e7c3c33" providerId="ADAL" clId="{D2B618B9-4BDC-4007-9FE7-0BA46CF13506}" dt="2025-07-04T08:20:52.289" v="16" actId="20577"/>
      <pc:docMkLst>
        <pc:docMk/>
      </pc:docMkLst>
      <pc:sldChg chg="addSp modSp mod">
        <pc:chgData name="宮島 高徳(MIYAJIMA Takanori)" userId="77674fc8-3029-43c8-9b6b-a5fd4e7c3c33" providerId="ADAL" clId="{D2B618B9-4BDC-4007-9FE7-0BA46CF13506}" dt="2025-07-04T08:20:52.289" v="16" actId="20577"/>
        <pc:sldMkLst>
          <pc:docMk/>
          <pc:sldMk cId="4026687069" sldId="288"/>
        </pc:sldMkLst>
        <pc:spChg chg="add mod">
          <ac:chgData name="宮島 高徳(MIYAJIMA Takanori)" userId="77674fc8-3029-43c8-9b6b-a5fd4e7c3c33" providerId="ADAL" clId="{D2B618B9-4BDC-4007-9FE7-0BA46CF13506}" dt="2025-07-04T08:20:52.289" v="16" actId="20577"/>
          <ac:spMkLst>
            <pc:docMk/>
            <pc:sldMk cId="4026687069" sldId="288"/>
            <ac:spMk id="6" creationId="{C44131FC-7EDB-CD92-186E-B3DAA253E400}"/>
          </ac:spMkLst>
        </pc:sp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275402" cy="338348"/>
          </a:xfrm>
          <a:prstGeom prst="rect">
            <a:avLst/>
          </a:prstGeom>
        </p:spPr>
        <p:txBody>
          <a:bodyPr vert="horz" lIns="91434" tIns="45717" rIns="91434" bIns="45717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5589198" y="0"/>
            <a:ext cx="4275402" cy="338348"/>
          </a:xfrm>
          <a:prstGeom prst="rect">
            <a:avLst/>
          </a:prstGeom>
        </p:spPr>
        <p:txBody>
          <a:bodyPr vert="horz" lIns="91434" tIns="45717" rIns="91434" bIns="45717" rtlCol="0"/>
          <a:lstStyle>
            <a:lvl1pPr algn="r">
              <a:defRPr sz="1200"/>
            </a:lvl1pPr>
          </a:lstStyle>
          <a:p>
            <a:fld id="{D66CA33A-1777-4717-8381-71ADE275B36A}" type="datetimeFigureOut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417888" y="841375"/>
            <a:ext cx="3030537" cy="22733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4" tIns="45717" rIns="91434" bIns="45717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986632" y="3241587"/>
            <a:ext cx="7893050" cy="2652206"/>
          </a:xfrm>
          <a:prstGeom prst="rect">
            <a:avLst/>
          </a:prstGeom>
        </p:spPr>
        <p:txBody>
          <a:bodyPr vert="horz" lIns="91434" tIns="45717" rIns="91434" bIns="45717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6397418"/>
            <a:ext cx="4275402" cy="338347"/>
          </a:xfrm>
          <a:prstGeom prst="rect">
            <a:avLst/>
          </a:prstGeom>
        </p:spPr>
        <p:txBody>
          <a:bodyPr vert="horz" lIns="91434" tIns="45717" rIns="91434" bIns="45717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5589198" y="6397418"/>
            <a:ext cx="4275402" cy="338347"/>
          </a:xfrm>
          <a:prstGeom prst="rect">
            <a:avLst/>
          </a:prstGeom>
        </p:spPr>
        <p:txBody>
          <a:bodyPr vert="horz" lIns="91434" tIns="45717" rIns="91434" bIns="45717" rtlCol="0" anchor="b"/>
          <a:lstStyle>
            <a:lvl1pPr algn="r">
              <a:defRPr sz="1200"/>
            </a:lvl1pPr>
          </a:lstStyle>
          <a:p>
            <a:fld id="{46A2F3A4-1188-4EE0-BD9A-947A8C96AC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72747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5CDB4C-8CB0-4E72-B6F1-205815644567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1029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2D078-C411-4E3F-8A51-D6794215B465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36552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1D316A-85B4-40E4-A4D6-20A81C3E209D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730667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1D0CEF-CC7B-458F-A179-BD842D7979FB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335676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8C0763-CECB-4965-AF94-0A1E9226D7DA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663383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DB2B3BF-81A8-42C8-8F47-2A1DE6726E71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887240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1721D3-D9E1-42BC-8181-EAC110D4DB56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359524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05CC41-D5B6-4FDF-9508-6F73AEF4A6D3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38592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9FA6A9-53B1-4F73-82C9-6CD92910182F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086600" y="6492875"/>
            <a:ext cx="2057400" cy="365125"/>
          </a:xfrm>
        </p:spPr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12B0862D-2C18-D239-D8A5-EFEA129FA9C7}"/>
              </a:ext>
            </a:extLst>
          </p:cNvPr>
          <p:cNvCxnSpPr/>
          <p:nvPr userDrawn="1"/>
        </p:nvCxnSpPr>
        <p:spPr>
          <a:xfrm>
            <a:off x="0" y="472828"/>
            <a:ext cx="9144000" cy="0"/>
          </a:xfrm>
          <a:prstGeom prst="line">
            <a:avLst/>
          </a:prstGeom>
          <a:ln w="571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994681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79AD4A-4233-46DC-A752-89DB5332878E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347118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F5F205-702E-4F63-BB59-022C72495564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589319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46280D-5667-472D-A3AA-7F8B97487A2A}" type="datetime1">
              <a:rPr kumimoji="1" lang="ja-JP" altLang="en-US" smtClean="0"/>
              <a:t>2025/7/4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846CB5-0B61-4A99-B306-2B1358E28D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748069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正方形/長方形 10">
            <a:extLst>
              <a:ext uri="{FF2B5EF4-FFF2-40B4-BE49-F238E27FC236}">
                <a16:creationId xmlns:a16="http://schemas.microsoft.com/office/drawing/2014/main" id="{2389ED6A-B0EF-4561-90A3-337BF79FBC03}"/>
              </a:ext>
            </a:extLst>
          </p:cNvPr>
          <p:cNvSpPr/>
          <p:nvPr/>
        </p:nvSpPr>
        <p:spPr>
          <a:xfrm>
            <a:off x="292653" y="1979271"/>
            <a:ext cx="8558689" cy="4710287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コンテンツの尺・話数</a:t>
            </a:r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ja-JP" altLang="en-US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325329" y="28575"/>
            <a:ext cx="725390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「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先進的設備等を活用した放送コンテンツ製作促進事業</a:t>
            </a:r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」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コンテンツ企画書①</a:t>
            </a: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10A352BA-60C5-4298-BFD5-E804F818F7D1}"/>
              </a:ext>
            </a:extLst>
          </p:cNvPr>
          <p:cNvSpPr txBox="1"/>
          <p:nvPr/>
        </p:nvSpPr>
        <p:spPr>
          <a:xfrm>
            <a:off x="367553" y="3354974"/>
            <a:ext cx="7272617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オールロケ・スタジオ・フッテージ活用など収録の形式を記載ください。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19F0005-348D-4566-AC31-544606ACCF16}"/>
              </a:ext>
            </a:extLst>
          </p:cNvPr>
          <p:cNvSpPr txBox="1"/>
          <p:nvPr/>
        </p:nvSpPr>
        <p:spPr>
          <a:xfrm>
            <a:off x="367553" y="2435389"/>
            <a:ext cx="8317076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・１話当たりの尺：●分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・話数：全●話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DF7D98AB-9F3C-40C5-BBD5-D3701C82D75C}"/>
              </a:ext>
            </a:extLst>
          </p:cNvPr>
          <p:cNvSpPr txBox="1"/>
          <p:nvPr/>
        </p:nvSpPr>
        <p:spPr>
          <a:xfrm>
            <a:off x="0" y="0"/>
            <a:ext cx="12618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応募様式第２号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3A2C6F7-1762-CB40-4558-5DB83B64BBA0}"/>
              </a:ext>
            </a:extLst>
          </p:cNvPr>
          <p:cNvSpPr txBox="1"/>
          <p:nvPr/>
        </p:nvSpPr>
        <p:spPr>
          <a:xfrm>
            <a:off x="292653" y="3016420"/>
            <a:ext cx="8317076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コンテンツ形式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en-US" altLang="ja-JP" sz="16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7" name="表 6">
            <a:extLst>
              <a:ext uri="{FF2B5EF4-FFF2-40B4-BE49-F238E27FC236}">
                <a16:creationId xmlns:a16="http://schemas.microsoft.com/office/drawing/2014/main" id="{C3C2531E-17F7-16A3-84DA-9C17256111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67991574"/>
              </p:ext>
            </p:extLst>
          </p:nvPr>
        </p:nvGraphicFramePr>
        <p:xfrm>
          <a:off x="287383" y="607455"/>
          <a:ext cx="8563960" cy="1282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2819">
                  <a:extLst>
                    <a:ext uri="{9D8B030D-6E8A-4147-A177-3AD203B41FA5}">
                      <a16:colId xmlns:a16="http://schemas.microsoft.com/office/drawing/2014/main" val="1651717924"/>
                    </a:ext>
                  </a:extLst>
                </a:gridCol>
                <a:gridCol w="6031141">
                  <a:extLst>
                    <a:ext uri="{9D8B030D-6E8A-4147-A177-3AD203B41FA5}">
                      <a16:colId xmlns:a16="http://schemas.microsoft.com/office/drawing/2014/main" val="1381661832"/>
                    </a:ext>
                  </a:extLst>
                </a:gridCol>
              </a:tblGrid>
              <a:tr h="36772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応募者名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（コンソーシアム名）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2072777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コンテンツ名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603845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ジャンル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（該当する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つに〇）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・ドラマ　　　　　・ドキュメンタリー　・バラエティ　　　　　　・スポーツ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・情報番組　　・特撮　　　　　　　・その他（　　　　　　　　　　　　　　　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1932576"/>
                  </a:ext>
                </a:extLst>
              </a:tr>
            </a:tbl>
          </a:graphicData>
        </a:graphic>
      </p:graphicFrame>
      <p:sp>
        <p:nvSpPr>
          <p:cNvPr id="14" name="スライド番号プレースホルダー 13">
            <a:extLst>
              <a:ext uri="{FF2B5EF4-FFF2-40B4-BE49-F238E27FC236}">
                <a16:creationId xmlns:a16="http://schemas.microsoft.com/office/drawing/2014/main" id="{80160ECE-DADF-2513-9D72-6288CF7721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1</a:t>
            </a:fld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650A99C-3196-362C-7ED5-8906B4A8C3DB}"/>
              </a:ext>
            </a:extLst>
          </p:cNvPr>
          <p:cNvSpPr txBox="1"/>
          <p:nvPr/>
        </p:nvSpPr>
        <p:spPr>
          <a:xfrm>
            <a:off x="367553" y="4693421"/>
            <a:ext cx="7272617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オープニング～本編～エンディングなど、コンテンツの構成要素とそれぞれの尺のイメージ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を</a:t>
            </a: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記載ください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895824F9-BA83-A378-D89E-D60482E9CD3A}"/>
              </a:ext>
            </a:extLst>
          </p:cNvPr>
          <p:cNvSpPr txBox="1"/>
          <p:nvPr/>
        </p:nvSpPr>
        <p:spPr>
          <a:xfrm>
            <a:off x="292653" y="4354867"/>
            <a:ext cx="8317076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全体の構成（フォーマット）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en-US" altLang="ja-JP" sz="16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9717644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4DD8B65-4C54-C13C-A8D3-1724AE16966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471E8E11-4DB3-A74D-FBA2-A405DF4F3A7D}"/>
              </a:ext>
            </a:extLst>
          </p:cNvPr>
          <p:cNvSpPr/>
          <p:nvPr/>
        </p:nvSpPr>
        <p:spPr>
          <a:xfrm>
            <a:off x="292653" y="1967020"/>
            <a:ext cx="8558689" cy="4722538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企画意図　コンセプト</a:t>
            </a:r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ja-JP" altLang="en-US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テキスト ボックス 11">
            <a:extLst>
              <a:ext uri="{FF2B5EF4-FFF2-40B4-BE49-F238E27FC236}">
                <a16:creationId xmlns:a16="http://schemas.microsoft.com/office/drawing/2014/main" id="{EB29DF6D-8C42-E737-7FB6-08218F9EA350}"/>
              </a:ext>
            </a:extLst>
          </p:cNvPr>
          <p:cNvSpPr txBox="1"/>
          <p:nvPr/>
        </p:nvSpPr>
        <p:spPr>
          <a:xfrm>
            <a:off x="403412" y="2225469"/>
            <a:ext cx="8317076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コンテンツのコンセプト・訴求ポイント等、映像を通じて発信したいことを踏まえ、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100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文字程度のショートプロットを</a:t>
            </a:r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ご記載ください。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D5E817E-AFF4-9B6B-E06F-BF5C77AA2626}"/>
              </a:ext>
            </a:extLst>
          </p:cNvPr>
          <p:cNvSpPr/>
          <p:nvPr/>
        </p:nvSpPr>
        <p:spPr>
          <a:xfrm>
            <a:off x="1325329" y="28575"/>
            <a:ext cx="749756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「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先進的設備等を活用した放送コンテンツ製作促進事業</a:t>
            </a:r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」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コンテンツ企画書②</a:t>
            </a:r>
            <a:r>
              <a:rPr lang="en-US" altLang="ja-JP" sz="1800" dirty="0"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-1</a:t>
            </a: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7533272C-C0AB-D70F-2F30-5728E01F0EBF}"/>
              </a:ext>
            </a:extLst>
          </p:cNvPr>
          <p:cNvSpPr txBox="1"/>
          <p:nvPr/>
        </p:nvSpPr>
        <p:spPr>
          <a:xfrm>
            <a:off x="0" y="0"/>
            <a:ext cx="12618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応募様式第２号</a:t>
            </a:r>
          </a:p>
        </p:txBody>
      </p:sp>
      <p:sp>
        <p:nvSpPr>
          <p:cNvPr id="8" name="スライド番号プレースホルダー 7">
            <a:extLst>
              <a:ext uri="{FF2B5EF4-FFF2-40B4-BE49-F238E27FC236}">
                <a16:creationId xmlns:a16="http://schemas.microsoft.com/office/drawing/2014/main" id="{E16E7D49-A815-5FCC-A5B7-4A46B9686F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2</a:t>
            </a:fld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9911400-CA4B-9495-ACCD-DB96237E35E6}"/>
              </a:ext>
            </a:extLst>
          </p:cNvPr>
          <p:cNvSpPr txBox="1"/>
          <p:nvPr/>
        </p:nvSpPr>
        <p:spPr>
          <a:xfrm>
            <a:off x="2204357" y="6427948"/>
            <a:ext cx="6430481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＊必要に応じて、コピーして増やしてご使用ください</a:t>
            </a:r>
            <a:endParaRPr kumimoji="1"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C5DF92C6-F9E9-5EC8-D546-9314FE8090D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7754748"/>
              </p:ext>
            </p:extLst>
          </p:nvPr>
        </p:nvGraphicFramePr>
        <p:xfrm>
          <a:off x="287383" y="607455"/>
          <a:ext cx="8563960" cy="1282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2819">
                  <a:extLst>
                    <a:ext uri="{9D8B030D-6E8A-4147-A177-3AD203B41FA5}">
                      <a16:colId xmlns:a16="http://schemas.microsoft.com/office/drawing/2014/main" val="1651717924"/>
                    </a:ext>
                  </a:extLst>
                </a:gridCol>
                <a:gridCol w="6031141">
                  <a:extLst>
                    <a:ext uri="{9D8B030D-6E8A-4147-A177-3AD203B41FA5}">
                      <a16:colId xmlns:a16="http://schemas.microsoft.com/office/drawing/2014/main" val="1381661832"/>
                    </a:ext>
                  </a:extLst>
                </a:gridCol>
              </a:tblGrid>
              <a:tr h="36772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応募者名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（コンソーシアム名）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2072777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コンテンツ名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603845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ジャンル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（該当する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つに〇）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・ドラマ　　　　　・ドキュメンタリー　・バラエティ　　　　　　・スポーツ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・情報番組　　・特撮　　　　　　　・その他（　　　　　　　　　　　　　　　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193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759853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480A72F-1F68-7A9A-B480-94E1A1B24AE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正方形/長方形 5">
            <a:extLst>
              <a:ext uri="{FF2B5EF4-FFF2-40B4-BE49-F238E27FC236}">
                <a16:creationId xmlns:a16="http://schemas.microsoft.com/office/drawing/2014/main" id="{57E516A8-E5CC-C44C-04A7-5C4709B4E886}"/>
              </a:ext>
            </a:extLst>
          </p:cNvPr>
          <p:cNvSpPr/>
          <p:nvPr/>
        </p:nvSpPr>
        <p:spPr>
          <a:xfrm>
            <a:off x="292653" y="1954511"/>
            <a:ext cx="8558689" cy="4735047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b="1" u="sng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※</a:t>
            </a:r>
            <a:r>
              <a:rPr lang="ja-JP" altLang="en-US" sz="1600" b="1" u="sng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タイプ</a:t>
            </a:r>
            <a:r>
              <a:rPr lang="en-US" altLang="ja-JP" sz="1600" b="1" u="sng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B</a:t>
            </a:r>
            <a:r>
              <a:rPr lang="ja-JP" altLang="en-US" sz="1600" b="1" u="sng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のみ　</a:t>
            </a:r>
            <a:r>
              <a:rPr lang="ja-JP" altLang="en-US" sz="1200" b="1" u="sng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（こちらはタイプ</a:t>
            </a:r>
            <a:r>
              <a:rPr lang="en-US" altLang="ja-JP" sz="1200" b="1" u="sng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B</a:t>
            </a:r>
            <a:r>
              <a:rPr lang="ja-JP" altLang="en-US" sz="1200" b="1" u="sng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のみご提出　タイプ</a:t>
            </a:r>
            <a:r>
              <a:rPr lang="en-US" altLang="ja-JP" sz="1200" b="1" u="sng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A</a:t>
            </a:r>
            <a:r>
              <a:rPr lang="ja-JP" altLang="en-US" sz="1200" b="1" u="sng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の方は削除し、③以降を記入してください）</a:t>
            </a:r>
            <a:endParaRPr lang="en-US" altLang="ja-JP" sz="1200" b="1" u="sng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使用する先進的設備等</a:t>
            </a:r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ja-JP" altLang="en-US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3EDAA2B7-7AF5-F14D-93D6-ECCD1BB10735}"/>
              </a:ext>
            </a:extLst>
          </p:cNvPr>
          <p:cNvSpPr/>
          <p:nvPr/>
        </p:nvSpPr>
        <p:spPr>
          <a:xfrm>
            <a:off x="1325329" y="28575"/>
            <a:ext cx="749756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「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先進的設備等を活用した放送コンテンツ製作促進事業</a:t>
            </a:r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」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コンテンツ企画書②</a:t>
            </a:r>
            <a:r>
              <a:rPr lang="en-US" altLang="ja-JP" dirty="0"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-2</a:t>
            </a: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59BBB74B-95CA-51A4-D32C-1E51541DECD0}"/>
              </a:ext>
            </a:extLst>
          </p:cNvPr>
          <p:cNvSpPr txBox="1"/>
          <p:nvPr/>
        </p:nvSpPr>
        <p:spPr>
          <a:xfrm>
            <a:off x="292653" y="3923980"/>
            <a:ext cx="8558689" cy="107721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先進的設備等を利用することで、どの程度コンテンツを高付加価値化でき、それによってどんな部分が海外展開に結び付くのか、という点も含めてご記載ください。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ja-JP" altLang="en-US" sz="12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記入例：先進的設備等利用による高付加価値化のポイント：①　一般撮影では表現できない～シーンを～ように再現できる　等　</a:t>
            </a:r>
            <a:br>
              <a:rPr lang="en-US" altLang="ja-JP" sz="12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2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　　　　通常撮影とは異なるメリットを記入　②　今回先進的設備等により製作した「シーン」は、海外でどのようなが評価されているから</a:t>
            </a:r>
            <a:br>
              <a:rPr lang="en-US" altLang="ja-JP" sz="12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</a:br>
            <a:r>
              <a:rPr lang="ja-JP" altLang="en-US" sz="12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　　　　～海外で好まれる　等</a:t>
            </a:r>
            <a:endParaRPr lang="en-US" altLang="ja-JP" sz="12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F277B6A8-DAF2-DA7A-18C0-72C8EBD66F5D}"/>
              </a:ext>
            </a:extLst>
          </p:cNvPr>
          <p:cNvSpPr txBox="1"/>
          <p:nvPr/>
        </p:nvSpPr>
        <p:spPr>
          <a:xfrm>
            <a:off x="0" y="0"/>
            <a:ext cx="12618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応募様式第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２</a:t>
            </a: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号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47CA000A-752C-24D3-3D27-6DC020EE0647}"/>
              </a:ext>
            </a:extLst>
          </p:cNvPr>
          <p:cNvSpPr txBox="1"/>
          <p:nvPr/>
        </p:nvSpPr>
        <p:spPr>
          <a:xfrm>
            <a:off x="292653" y="3520499"/>
            <a:ext cx="8317076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先進的設備等を利用する理由・目的</a:t>
            </a:r>
            <a:r>
              <a:rPr lang="en-US" altLang="ja-JP" sz="1600" dirty="0"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  <a:endParaRPr lang="en-US" altLang="ja-JP" sz="16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8" name="スライド番号プレースホルダー 7">
            <a:extLst>
              <a:ext uri="{FF2B5EF4-FFF2-40B4-BE49-F238E27FC236}">
                <a16:creationId xmlns:a16="http://schemas.microsoft.com/office/drawing/2014/main" id="{90C301A8-B060-EAC8-B8B4-A0084AF9F0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3</a:t>
            </a:fld>
            <a:endParaRPr kumimoji="1" lang="ja-JP" altLang="en-US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F706C9CB-5F23-9D56-7C72-82A395DF74B0}"/>
              </a:ext>
            </a:extLst>
          </p:cNvPr>
          <p:cNvSpPr txBox="1"/>
          <p:nvPr/>
        </p:nvSpPr>
        <p:spPr>
          <a:xfrm>
            <a:off x="2204357" y="6427948"/>
            <a:ext cx="6430481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＊必要に応じて、コピーして増やしてご使用ください</a:t>
            </a:r>
            <a:endParaRPr kumimoji="1"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75EFA233-8FDD-7A38-2DF8-F69A6968861E}"/>
              </a:ext>
            </a:extLst>
          </p:cNvPr>
          <p:cNvSpPr txBox="1"/>
          <p:nvPr/>
        </p:nvSpPr>
        <p:spPr>
          <a:xfrm>
            <a:off x="292653" y="2526302"/>
            <a:ext cx="8500283" cy="86177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VFX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、３</a:t>
            </a:r>
            <a:r>
              <a:rPr lang="en-US" altLang="ja-JP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DCG</a:t>
            </a:r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など、制作するコンテンツに使用する先進的設備等について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ja-JP" altLang="en-US" sz="1400" dirty="0">
                <a:latin typeface="Meiryo UI" panose="020B0604030504040204" pitchFamily="50" charset="-128"/>
                <a:ea typeface="Meiryo UI" panose="020B0604030504040204" pitchFamily="50" charset="-128"/>
              </a:rPr>
              <a:t>使用する機材（詳細）、使用するシーン、使い方等についてご記載ください。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ja-JP" altLang="en-US" sz="11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記入例：使用する機材（　　社製　システム名　スペック）⇒　使用するシーン（主人公が主に～するシーン）</a:t>
            </a:r>
            <a:endParaRPr lang="en-US" altLang="ja-JP" sz="11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lang="ja-JP" altLang="en-US" sz="1100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　　　　　　⇒　使い方　（　～使ったオブジェクトを～と合成）等</a:t>
            </a:r>
            <a:endParaRPr lang="en-US" altLang="ja-JP" sz="1100" dirty="0">
              <a:solidFill>
                <a:srgbClr val="FF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300AD2E1-3CD2-2869-4488-D55CE7144DA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7754748"/>
              </p:ext>
            </p:extLst>
          </p:nvPr>
        </p:nvGraphicFramePr>
        <p:xfrm>
          <a:off x="287383" y="607455"/>
          <a:ext cx="8563960" cy="1282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2819">
                  <a:extLst>
                    <a:ext uri="{9D8B030D-6E8A-4147-A177-3AD203B41FA5}">
                      <a16:colId xmlns:a16="http://schemas.microsoft.com/office/drawing/2014/main" val="1651717924"/>
                    </a:ext>
                  </a:extLst>
                </a:gridCol>
                <a:gridCol w="6031141">
                  <a:extLst>
                    <a:ext uri="{9D8B030D-6E8A-4147-A177-3AD203B41FA5}">
                      <a16:colId xmlns:a16="http://schemas.microsoft.com/office/drawing/2014/main" val="1381661832"/>
                    </a:ext>
                  </a:extLst>
                </a:gridCol>
              </a:tblGrid>
              <a:tr h="36772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応募者名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（コンソーシアム名）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2072777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コンテンツ名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603845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ジャンル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（該当する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つに〇）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・ドラマ　　　　　・ドキュメンタリー　・バラエティ　　　　　　・スポーツ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・情報番組　　・特撮　　　　　　　・その他（　　　　　　　　　　　　　　　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193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35745821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49057B1-0B79-1D04-7216-7B247445AC6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6C521F31-EDE6-A0A0-3D40-4111D4BB898F}"/>
              </a:ext>
            </a:extLst>
          </p:cNvPr>
          <p:cNvSpPr/>
          <p:nvPr/>
        </p:nvSpPr>
        <p:spPr>
          <a:xfrm>
            <a:off x="292653" y="2001148"/>
            <a:ext cx="8558689" cy="468841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コンテンツ内容（あらすじ）</a:t>
            </a:r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ja-JP" altLang="en-US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056ED157-5A7E-E4EC-AB96-652D0D4F03B3}"/>
              </a:ext>
            </a:extLst>
          </p:cNvPr>
          <p:cNvSpPr/>
          <p:nvPr/>
        </p:nvSpPr>
        <p:spPr>
          <a:xfrm>
            <a:off x="1325329" y="28575"/>
            <a:ext cx="725390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「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先進的設備等を活用した放送コンテンツ製作促進事業</a:t>
            </a:r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」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コンテンツ企画書③</a:t>
            </a: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39C63DE4-B83D-10DC-64D2-2D88DAB1B5C0}"/>
              </a:ext>
            </a:extLst>
          </p:cNvPr>
          <p:cNvSpPr txBox="1"/>
          <p:nvPr/>
        </p:nvSpPr>
        <p:spPr>
          <a:xfrm>
            <a:off x="403412" y="2339649"/>
            <a:ext cx="831707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コンテンツの全体内容（あらすじ）についてご記載ください。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7E5831A9-6C47-0FCF-B35F-A645879B3526}"/>
              </a:ext>
            </a:extLst>
          </p:cNvPr>
          <p:cNvSpPr txBox="1"/>
          <p:nvPr/>
        </p:nvSpPr>
        <p:spPr>
          <a:xfrm>
            <a:off x="0" y="0"/>
            <a:ext cx="12618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応募様式第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２</a:t>
            </a: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号</a:t>
            </a: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545EB2E0-8459-4A93-B7E8-7D29F7473A3C}"/>
              </a:ext>
            </a:extLst>
          </p:cNvPr>
          <p:cNvSpPr/>
          <p:nvPr/>
        </p:nvSpPr>
        <p:spPr>
          <a:xfrm>
            <a:off x="7006214" y="2344247"/>
            <a:ext cx="1613650" cy="114758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7E58175C-9263-348B-5FD9-38A7F6FADE34}"/>
              </a:ext>
            </a:extLst>
          </p:cNvPr>
          <p:cNvSpPr/>
          <p:nvPr/>
        </p:nvSpPr>
        <p:spPr>
          <a:xfrm>
            <a:off x="7006214" y="3742049"/>
            <a:ext cx="1613650" cy="114758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10" name="正方形/長方形 9">
            <a:extLst>
              <a:ext uri="{FF2B5EF4-FFF2-40B4-BE49-F238E27FC236}">
                <a16:creationId xmlns:a16="http://schemas.microsoft.com/office/drawing/2014/main" id="{B811B0CD-E68C-7EFD-8122-50FA7F8431F5}"/>
              </a:ext>
            </a:extLst>
          </p:cNvPr>
          <p:cNvSpPr/>
          <p:nvPr/>
        </p:nvSpPr>
        <p:spPr>
          <a:xfrm>
            <a:off x="7006214" y="5102960"/>
            <a:ext cx="1613650" cy="114758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18" name="スライド番号プレースホルダー 17">
            <a:extLst>
              <a:ext uri="{FF2B5EF4-FFF2-40B4-BE49-F238E27FC236}">
                <a16:creationId xmlns:a16="http://schemas.microsoft.com/office/drawing/2014/main" id="{3F3DD846-08DE-990F-90A9-C27C383036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4</a:t>
            </a:fld>
            <a:endParaRPr kumimoji="1" lang="ja-JP" altLang="en-US"/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FF0E4302-C5C0-B072-AABA-365529CEC9E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7754748"/>
              </p:ext>
            </p:extLst>
          </p:nvPr>
        </p:nvGraphicFramePr>
        <p:xfrm>
          <a:off x="287383" y="607455"/>
          <a:ext cx="8563960" cy="1282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2819">
                  <a:extLst>
                    <a:ext uri="{9D8B030D-6E8A-4147-A177-3AD203B41FA5}">
                      <a16:colId xmlns:a16="http://schemas.microsoft.com/office/drawing/2014/main" val="1651717924"/>
                    </a:ext>
                  </a:extLst>
                </a:gridCol>
                <a:gridCol w="6031141">
                  <a:extLst>
                    <a:ext uri="{9D8B030D-6E8A-4147-A177-3AD203B41FA5}">
                      <a16:colId xmlns:a16="http://schemas.microsoft.com/office/drawing/2014/main" val="1381661832"/>
                    </a:ext>
                  </a:extLst>
                </a:gridCol>
              </a:tblGrid>
              <a:tr h="36772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応募者名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（コンソーシアム名）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2072777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コンテンツ名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603845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ジャンル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（該当する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つに〇）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・ドラマ　　　　　・ドキュメンタリー　・バラエティ　　　　　　・スポーツ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・情報番組　　・特撮　　　　　　　・その他（　　　　　　　　　　　　　　　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193257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6743206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D082886-7E37-7CDB-4E38-249E00D4688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46B4716B-69BE-DC63-F41F-590094D4051F}"/>
              </a:ext>
            </a:extLst>
          </p:cNvPr>
          <p:cNvSpPr/>
          <p:nvPr/>
        </p:nvSpPr>
        <p:spPr>
          <a:xfrm>
            <a:off x="292653" y="1975219"/>
            <a:ext cx="8558689" cy="4714339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構成イメージ（絵コンテ等）、</a:t>
            </a:r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STORY 】</a:t>
            </a: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ja-JP" altLang="en-US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CA838629-1A61-D96D-EBD6-3491E7EE96B3}"/>
              </a:ext>
            </a:extLst>
          </p:cNvPr>
          <p:cNvSpPr/>
          <p:nvPr/>
        </p:nvSpPr>
        <p:spPr>
          <a:xfrm>
            <a:off x="1325329" y="28575"/>
            <a:ext cx="749756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「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先進的設備等を活用した放送コンテンツ製作促進事業</a:t>
            </a:r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」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コンテンツ企画書④</a:t>
            </a:r>
            <a:r>
              <a:rPr lang="en-US" altLang="ja-JP" sz="1800" dirty="0"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-1</a:t>
            </a: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23" name="スライド番号プレースホルダー 22">
            <a:extLst>
              <a:ext uri="{FF2B5EF4-FFF2-40B4-BE49-F238E27FC236}">
                <a16:creationId xmlns:a16="http://schemas.microsoft.com/office/drawing/2014/main" id="{EF811A91-2F3A-2548-C615-0344DB8B04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5</a:t>
            </a:fld>
            <a:endParaRPr kumimoji="1" lang="ja-JP" altLang="en-US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B29D980C-D271-2D89-BB0B-A41578070C93}"/>
              </a:ext>
            </a:extLst>
          </p:cNvPr>
          <p:cNvSpPr txBox="1"/>
          <p:nvPr/>
        </p:nvSpPr>
        <p:spPr>
          <a:xfrm>
            <a:off x="403412" y="2303362"/>
            <a:ext cx="8317076" cy="2863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・第１話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正方形/長方形 6">
            <a:extLst>
              <a:ext uri="{FF2B5EF4-FFF2-40B4-BE49-F238E27FC236}">
                <a16:creationId xmlns:a16="http://schemas.microsoft.com/office/drawing/2014/main" id="{B04FFF8B-98EC-D0B5-BE63-6B46CDF560C1}"/>
              </a:ext>
            </a:extLst>
          </p:cNvPr>
          <p:cNvSpPr/>
          <p:nvPr/>
        </p:nvSpPr>
        <p:spPr>
          <a:xfrm>
            <a:off x="509162" y="2665191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8" name="正方形/長方形 7">
            <a:extLst>
              <a:ext uri="{FF2B5EF4-FFF2-40B4-BE49-F238E27FC236}">
                <a16:creationId xmlns:a16="http://schemas.microsoft.com/office/drawing/2014/main" id="{E862876F-FD29-3578-55F1-92CDF8215F1D}"/>
              </a:ext>
            </a:extLst>
          </p:cNvPr>
          <p:cNvSpPr/>
          <p:nvPr/>
        </p:nvSpPr>
        <p:spPr>
          <a:xfrm>
            <a:off x="509162" y="3671094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046052D7-201D-EDF7-708C-10602D75709F}"/>
              </a:ext>
            </a:extLst>
          </p:cNvPr>
          <p:cNvCxnSpPr/>
          <p:nvPr/>
        </p:nvCxnSpPr>
        <p:spPr>
          <a:xfrm>
            <a:off x="423941" y="3492709"/>
            <a:ext cx="8296118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2A137892-E68B-70CC-125D-FA0D8573F449}"/>
              </a:ext>
            </a:extLst>
          </p:cNvPr>
          <p:cNvCxnSpPr/>
          <p:nvPr/>
        </p:nvCxnSpPr>
        <p:spPr>
          <a:xfrm>
            <a:off x="423941" y="4587275"/>
            <a:ext cx="8296118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>
            <a:extLst>
              <a:ext uri="{FF2B5EF4-FFF2-40B4-BE49-F238E27FC236}">
                <a16:creationId xmlns:a16="http://schemas.microsoft.com/office/drawing/2014/main" id="{E1D82F85-94A3-2B3C-3CD3-D387D2A68066}"/>
              </a:ext>
            </a:extLst>
          </p:cNvPr>
          <p:cNvCxnSpPr/>
          <p:nvPr/>
        </p:nvCxnSpPr>
        <p:spPr>
          <a:xfrm>
            <a:off x="423941" y="5668655"/>
            <a:ext cx="8296118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正方形/長方形 18">
            <a:extLst>
              <a:ext uri="{FF2B5EF4-FFF2-40B4-BE49-F238E27FC236}">
                <a16:creationId xmlns:a16="http://schemas.microsoft.com/office/drawing/2014/main" id="{BFC00001-C82D-2629-931D-B5D1E7B025E8}"/>
              </a:ext>
            </a:extLst>
          </p:cNvPr>
          <p:cNvSpPr/>
          <p:nvPr/>
        </p:nvSpPr>
        <p:spPr>
          <a:xfrm>
            <a:off x="509162" y="4762586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A94B26F5-F233-B1DE-32A6-387B9C276ED5}"/>
              </a:ext>
            </a:extLst>
          </p:cNvPr>
          <p:cNvSpPr/>
          <p:nvPr/>
        </p:nvSpPr>
        <p:spPr>
          <a:xfrm>
            <a:off x="509162" y="5828781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A327E051-06B7-705E-9E3C-1D9EEF26E374}"/>
              </a:ext>
            </a:extLst>
          </p:cNvPr>
          <p:cNvSpPr txBox="1"/>
          <p:nvPr/>
        </p:nvSpPr>
        <p:spPr>
          <a:xfrm>
            <a:off x="2204357" y="2432995"/>
            <a:ext cx="6430481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おおまかなシーンの流れ（構成）をお書きください</a:t>
            </a:r>
            <a:endParaRPr kumimoji="1"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100" b="1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先進的設備等を使用するシーンに関しては、具体的な書き込みをお願いします。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FF9EE631-BE90-E20E-579B-49B022270B45}"/>
              </a:ext>
            </a:extLst>
          </p:cNvPr>
          <p:cNvSpPr txBox="1"/>
          <p:nvPr/>
        </p:nvSpPr>
        <p:spPr>
          <a:xfrm>
            <a:off x="2204357" y="6446157"/>
            <a:ext cx="6430481" cy="2434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＊必要に応じて、コピーして増やしてご使用ください</a:t>
            </a:r>
            <a:endParaRPr kumimoji="1"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graphicFrame>
        <p:nvGraphicFramePr>
          <p:cNvPr id="11" name="表 10">
            <a:extLst>
              <a:ext uri="{FF2B5EF4-FFF2-40B4-BE49-F238E27FC236}">
                <a16:creationId xmlns:a16="http://schemas.microsoft.com/office/drawing/2014/main" id="{529A4061-552C-9CB8-8325-9BE1D9213F7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7754748"/>
              </p:ext>
            </p:extLst>
          </p:nvPr>
        </p:nvGraphicFramePr>
        <p:xfrm>
          <a:off x="287383" y="607455"/>
          <a:ext cx="8563960" cy="1282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2819">
                  <a:extLst>
                    <a:ext uri="{9D8B030D-6E8A-4147-A177-3AD203B41FA5}">
                      <a16:colId xmlns:a16="http://schemas.microsoft.com/office/drawing/2014/main" val="1651717924"/>
                    </a:ext>
                  </a:extLst>
                </a:gridCol>
                <a:gridCol w="6031141">
                  <a:extLst>
                    <a:ext uri="{9D8B030D-6E8A-4147-A177-3AD203B41FA5}">
                      <a16:colId xmlns:a16="http://schemas.microsoft.com/office/drawing/2014/main" val="1381661832"/>
                    </a:ext>
                  </a:extLst>
                </a:gridCol>
              </a:tblGrid>
              <a:tr h="36772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応募者名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（コンソーシアム名）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2072777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コンテンツ名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603845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ジャンル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（該当する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つに〇）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・ドラマ　　　　　・ドキュメンタリー　・バラエティ　　　　　　・スポーツ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・情報番組　　・特撮　　　　　　　・その他（　　　　　　　　　　　　　　　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1932576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57095437-8E52-D728-DB69-5ECE22A01635}"/>
              </a:ext>
            </a:extLst>
          </p:cNvPr>
          <p:cNvSpPr txBox="1"/>
          <p:nvPr/>
        </p:nvSpPr>
        <p:spPr>
          <a:xfrm>
            <a:off x="0" y="0"/>
            <a:ext cx="12618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応募様式第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２</a:t>
            </a: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号</a:t>
            </a:r>
          </a:p>
        </p:txBody>
      </p:sp>
    </p:spTree>
    <p:extLst>
      <p:ext uri="{BB962C8B-B14F-4D97-AF65-F5344CB8AC3E}">
        <p14:creationId xmlns:p14="http://schemas.microsoft.com/office/powerpoint/2010/main" val="1999810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4ACAED7-2016-868E-9B80-8BDF4E3F65B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2FC53C05-0559-EE57-83E8-E0FA9B680170}"/>
              </a:ext>
            </a:extLst>
          </p:cNvPr>
          <p:cNvSpPr/>
          <p:nvPr/>
        </p:nvSpPr>
        <p:spPr>
          <a:xfrm>
            <a:off x="292653" y="1975219"/>
            <a:ext cx="8558689" cy="4714339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構成イメージ（絵コンテ等）、</a:t>
            </a:r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STORY 】</a:t>
            </a: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ja-JP" altLang="en-US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BC70B71D-B16F-C9E2-30AA-F7E6A0427561}"/>
              </a:ext>
            </a:extLst>
          </p:cNvPr>
          <p:cNvSpPr/>
          <p:nvPr/>
        </p:nvSpPr>
        <p:spPr>
          <a:xfrm>
            <a:off x="1325329" y="28575"/>
            <a:ext cx="7443063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「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先進的設備等を活用した放送コンテンツ製作促進事業</a:t>
            </a:r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」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コンテンツ企画書</a:t>
            </a:r>
            <a:r>
              <a:rPr lang="ja-JP" altLang="en-US" sz="1800" dirty="0"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④</a:t>
            </a:r>
            <a:r>
              <a:rPr lang="en-US" altLang="ja-JP" sz="1800" dirty="0"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-2</a:t>
            </a: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C9E2F89D-F212-8DB0-7061-CADB4722AC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6</a:t>
            </a:fld>
            <a:endParaRPr kumimoji="1" lang="ja-JP" altLang="en-US"/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051A8610-9802-2768-46B8-F9B88B4A1A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7754748"/>
              </p:ext>
            </p:extLst>
          </p:nvPr>
        </p:nvGraphicFramePr>
        <p:xfrm>
          <a:off x="287383" y="607455"/>
          <a:ext cx="8563960" cy="1282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2819">
                  <a:extLst>
                    <a:ext uri="{9D8B030D-6E8A-4147-A177-3AD203B41FA5}">
                      <a16:colId xmlns:a16="http://schemas.microsoft.com/office/drawing/2014/main" val="1651717924"/>
                    </a:ext>
                  </a:extLst>
                </a:gridCol>
                <a:gridCol w="6031141">
                  <a:extLst>
                    <a:ext uri="{9D8B030D-6E8A-4147-A177-3AD203B41FA5}">
                      <a16:colId xmlns:a16="http://schemas.microsoft.com/office/drawing/2014/main" val="1381661832"/>
                    </a:ext>
                  </a:extLst>
                </a:gridCol>
              </a:tblGrid>
              <a:tr h="36772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応募者名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（コンソーシアム名）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2072777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コンテンツ名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603845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ジャンル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（該当する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つに〇）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・ドラマ　　　　　・ドキュメンタリー　・バラエティ　　　　　　・スポーツ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・情報番組　　・特撮　　　　　　　・その他（　　　　　　　　　　　　　　　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1932576"/>
                  </a:ext>
                </a:extLst>
              </a:tr>
            </a:tbl>
          </a:graphicData>
        </a:graphic>
      </p:graphicFrame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8F32F2F0-081A-FE02-9605-9D685D30C88A}"/>
              </a:ext>
            </a:extLst>
          </p:cNvPr>
          <p:cNvSpPr txBox="1"/>
          <p:nvPr/>
        </p:nvSpPr>
        <p:spPr>
          <a:xfrm>
            <a:off x="403412" y="2303362"/>
            <a:ext cx="831707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・第２話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6C4715BD-844C-C9D6-C965-1DEFB2100514}"/>
              </a:ext>
            </a:extLst>
          </p:cNvPr>
          <p:cNvSpPr/>
          <p:nvPr/>
        </p:nvSpPr>
        <p:spPr>
          <a:xfrm>
            <a:off x="509162" y="2665191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EBDB69DA-11E5-6C25-3E94-249CFF8F48EA}"/>
              </a:ext>
            </a:extLst>
          </p:cNvPr>
          <p:cNvSpPr/>
          <p:nvPr/>
        </p:nvSpPr>
        <p:spPr>
          <a:xfrm>
            <a:off x="509162" y="3671094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cxnSp>
        <p:nvCxnSpPr>
          <p:cNvPr id="18" name="直線コネクタ 17">
            <a:extLst>
              <a:ext uri="{FF2B5EF4-FFF2-40B4-BE49-F238E27FC236}">
                <a16:creationId xmlns:a16="http://schemas.microsoft.com/office/drawing/2014/main" id="{E46AD14F-7E7C-458A-37B3-0B5144D2DA44}"/>
              </a:ext>
            </a:extLst>
          </p:cNvPr>
          <p:cNvCxnSpPr/>
          <p:nvPr/>
        </p:nvCxnSpPr>
        <p:spPr>
          <a:xfrm>
            <a:off x="423941" y="3492709"/>
            <a:ext cx="8296118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コネクタ 20">
            <a:extLst>
              <a:ext uri="{FF2B5EF4-FFF2-40B4-BE49-F238E27FC236}">
                <a16:creationId xmlns:a16="http://schemas.microsoft.com/office/drawing/2014/main" id="{3436A909-0FB9-BCB4-1362-A062F5FB0949}"/>
              </a:ext>
            </a:extLst>
          </p:cNvPr>
          <p:cNvCxnSpPr/>
          <p:nvPr/>
        </p:nvCxnSpPr>
        <p:spPr>
          <a:xfrm>
            <a:off x="423941" y="4587275"/>
            <a:ext cx="8296118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>
            <a:extLst>
              <a:ext uri="{FF2B5EF4-FFF2-40B4-BE49-F238E27FC236}">
                <a16:creationId xmlns:a16="http://schemas.microsoft.com/office/drawing/2014/main" id="{A8B67496-3852-66F2-9A72-5683A88D4C76}"/>
              </a:ext>
            </a:extLst>
          </p:cNvPr>
          <p:cNvCxnSpPr/>
          <p:nvPr/>
        </p:nvCxnSpPr>
        <p:spPr>
          <a:xfrm>
            <a:off x="423941" y="5668655"/>
            <a:ext cx="8296118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E0C86892-F495-2BC3-5BFA-6773B9E9F3F8}"/>
              </a:ext>
            </a:extLst>
          </p:cNvPr>
          <p:cNvSpPr/>
          <p:nvPr/>
        </p:nvSpPr>
        <p:spPr>
          <a:xfrm>
            <a:off x="509162" y="4762586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203C6586-4968-9BED-B569-B97E3B6AAF37}"/>
              </a:ext>
            </a:extLst>
          </p:cNvPr>
          <p:cNvSpPr/>
          <p:nvPr/>
        </p:nvSpPr>
        <p:spPr>
          <a:xfrm>
            <a:off x="509162" y="5828781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C49C0BBB-D7CE-B90D-80E9-4CC4A539F656}"/>
              </a:ext>
            </a:extLst>
          </p:cNvPr>
          <p:cNvSpPr txBox="1"/>
          <p:nvPr/>
        </p:nvSpPr>
        <p:spPr>
          <a:xfrm>
            <a:off x="2204357" y="2432995"/>
            <a:ext cx="6430481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おおまかなシーンの流れ（構成）をお書きください</a:t>
            </a:r>
            <a:endParaRPr kumimoji="1"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100" b="1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先進的設備等を使用するシーンに関しては、具体的な書き込みをお願いします。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D97BF7CB-5952-7616-0326-065DAD5BF96A}"/>
              </a:ext>
            </a:extLst>
          </p:cNvPr>
          <p:cNvSpPr txBox="1"/>
          <p:nvPr/>
        </p:nvSpPr>
        <p:spPr>
          <a:xfrm>
            <a:off x="2204357" y="6446157"/>
            <a:ext cx="6430481" cy="2434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＊必要に応じて、コピーして増やしてご使用ください</a:t>
            </a:r>
            <a:endParaRPr kumimoji="1"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9684575-659D-2727-CE04-223810409F6F}"/>
              </a:ext>
            </a:extLst>
          </p:cNvPr>
          <p:cNvSpPr txBox="1"/>
          <p:nvPr/>
        </p:nvSpPr>
        <p:spPr>
          <a:xfrm>
            <a:off x="0" y="0"/>
            <a:ext cx="12618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応募様式第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２</a:t>
            </a: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号</a:t>
            </a:r>
          </a:p>
        </p:txBody>
      </p:sp>
    </p:spTree>
    <p:extLst>
      <p:ext uri="{BB962C8B-B14F-4D97-AF65-F5344CB8AC3E}">
        <p14:creationId xmlns:p14="http://schemas.microsoft.com/office/powerpoint/2010/main" val="33853181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7404F43-24FE-3751-541F-86116177BBA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8E1F9D7A-8306-B43B-D022-7969808C6BE8}"/>
              </a:ext>
            </a:extLst>
          </p:cNvPr>
          <p:cNvSpPr/>
          <p:nvPr/>
        </p:nvSpPr>
        <p:spPr>
          <a:xfrm>
            <a:off x="292653" y="1975219"/>
            <a:ext cx="8558689" cy="4714339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構成イメージ（絵コンテ等）、</a:t>
            </a:r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STORY 】</a:t>
            </a: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ja-JP" altLang="en-US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57AE6A59-8E1D-A810-4EF4-8A3BDD14438E}"/>
              </a:ext>
            </a:extLst>
          </p:cNvPr>
          <p:cNvSpPr/>
          <p:nvPr/>
        </p:nvSpPr>
        <p:spPr>
          <a:xfrm>
            <a:off x="1325329" y="28575"/>
            <a:ext cx="772839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「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先進的設備等を活用した放送コンテンツ製作促進事業</a:t>
            </a:r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」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コンテンツ企画書</a:t>
            </a:r>
            <a:r>
              <a:rPr lang="ja-JP" altLang="en-US" sz="1800" dirty="0"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④</a:t>
            </a:r>
            <a:r>
              <a:rPr lang="en-US" altLang="ja-JP" sz="1800" dirty="0"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-3</a:t>
            </a: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77BFD21A-E7CC-679D-8A39-9BC52FEED5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7</a:t>
            </a:fld>
            <a:endParaRPr kumimoji="1" lang="ja-JP" altLang="en-US"/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608EB0C9-5BCA-968A-78B5-DD4BC27F01B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7754748"/>
              </p:ext>
            </p:extLst>
          </p:nvPr>
        </p:nvGraphicFramePr>
        <p:xfrm>
          <a:off x="287383" y="607455"/>
          <a:ext cx="8563960" cy="1282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2819">
                  <a:extLst>
                    <a:ext uri="{9D8B030D-6E8A-4147-A177-3AD203B41FA5}">
                      <a16:colId xmlns:a16="http://schemas.microsoft.com/office/drawing/2014/main" val="1651717924"/>
                    </a:ext>
                  </a:extLst>
                </a:gridCol>
                <a:gridCol w="6031141">
                  <a:extLst>
                    <a:ext uri="{9D8B030D-6E8A-4147-A177-3AD203B41FA5}">
                      <a16:colId xmlns:a16="http://schemas.microsoft.com/office/drawing/2014/main" val="1381661832"/>
                    </a:ext>
                  </a:extLst>
                </a:gridCol>
              </a:tblGrid>
              <a:tr h="36772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応募者名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（コンソーシアム名）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2072777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コンテンツ名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603845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ジャンル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（該当する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つに〇）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・ドラマ　　　　　・ドキュメンタリー　・バラエティ　　　　　　・スポーツ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・情報番組　　・特撮　　　　　　　・その他（　　　　　　　　　　　　　　　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1932576"/>
                  </a:ext>
                </a:extLst>
              </a:tr>
            </a:tbl>
          </a:graphicData>
        </a:graphic>
      </p:graphicFrame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4153C0EF-A898-AD8B-869B-3B46FC9A6CA4}"/>
              </a:ext>
            </a:extLst>
          </p:cNvPr>
          <p:cNvSpPr txBox="1"/>
          <p:nvPr/>
        </p:nvSpPr>
        <p:spPr>
          <a:xfrm>
            <a:off x="403412" y="2303362"/>
            <a:ext cx="831707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・第３話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6AC93AA6-6F93-2978-19B4-9AD77640EC14}"/>
              </a:ext>
            </a:extLst>
          </p:cNvPr>
          <p:cNvSpPr/>
          <p:nvPr/>
        </p:nvSpPr>
        <p:spPr>
          <a:xfrm>
            <a:off x="509162" y="2665191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C47447FA-6D5A-4479-5D54-D635DE79165E}"/>
              </a:ext>
            </a:extLst>
          </p:cNvPr>
          <p:cNvSpPr/>
          <p:nvPr/>
        </p:nvSpPr>
        <p:spPr>
          <a:xfrm>
            <a:off x="509162" y="3671094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cxnSp>
        <p:nvCxnSpPr>
          <p:cNvPr id="18" name="直線コネクタ 17">
            <a:extLst>
              <a:ext uri="{FF2B5EF4-FFF2-40B4-BE49-F238E27FC236}">
                <a16:creationId xmlns:a16="http://schemas.microsoft.com/office/drawing/2014/main" id="{BFE4CB40-04F7-3241-B8E4-4D4793B1C2CE}"/>
              </a:ext>
            </a:extLst>
          </p:cNvPr>
          <p:cNvCxnSpPr/>
          <p:nvPr/>
        </p:nvCxnSpPr>
        <p:spPr>
          <a:xfrm>
            <a:off x="423941" y="3492709"/>
            <a:ext cx="8296118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直線コネクタ 20">
            <a:extLst>
              <a:ext uri="{FF2B5EF4-FFF2-40B4-BE49-F238E27FC236}">
                <a16:creationId xmlns:a16="http://schemas.microsoft.com/office/drawing/2014/main" id="{398F3D54-CE05-5BEF-52A3-EE8DE3F8712A}"/>
              </a:ext>
            </a:extLst>
          </p:cNvPr>
          <p:cNvCxnSpPr/>
          <p:nvPr/>
        </p:nvCxnSpPr>
        <p:spPr>
          <a:xfrm>
            <a:off x="423941" y="4587275"/>
            <a:ext cx="8296118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直線コネクタ 21">
            <a:extLst>
              <a:ext uri="{FF2B5EF4-FFF2-40B4-BE49-F238E27FC236}">
                <a16:creationId xmlns:a16="http://schemas.microsoft.com/office/drawing/2014/main" id="{2B722628-13D0-FD93-46FA-114FE5E8A7EA}"/>
              </a:ext>
            </a:extLst>
          </p:cNvPr>
          <p:cNvCxnSpPr/>
          <p:nvPr/>
        </p:nvCxnSpPr>
        <p:spPr>
          <a:xfrm>
            <a:off x="423941" y="5668655"/>
            <a:ext cx="8296118" cy="0"/>
          </a:xfrm>
          <a:prstGeom prst="line">
            <a:avLst/>
          </a:prstGeom>
          <a:ln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正方形/長方形 22">
            <a:extLst>
              <a:ext uri="{FF2B5EF4-FFF2-40B4-BE49-F238E27FC236}">
                <a16:creationId xmlns:a16="http://schemas.microsoft.com/office/drawing/2014/main" id="{776E1897-8982-74A9-942D-BBCA4B4B906E}"/>
              </a:ext>
            </a:extLst>
          </p:cNvPr>
          <p:cNvSpPr/>
          <p:nvPr/>
        </p:nvSpPr>
        <p:spPr>
          <a:xfrm>
            <a:off x="509162" y="4762586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24" name="正方形/長方形 23">
            <a:extLst>
              <a:ext uri="{FF2B5EF4-FFF2-40B4-BE49-F238E27FC236}">
                <a16:creationId xmlns:a16="http://schemas.microsoft.com/office/drawing/2014/main" id="{6968908E-05E8-F29E-179C-79DCC1B2E693}"/>
              </a:ext>
            </a:extLst>
          </p:cNvPr>
          <p:cNvSpPr/>
          <p:nvPr/>
        </p:nvSpPr>
        <p:spPr>
          <a:xfrm>
            <a:off x="509162" y="5828781"/>
            <a:ext cx="1396641" cy="789135"/>
          </a:xfrm>
          <a:prstGeom prst="rect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写真・イメージ等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612375CB-6B08-DF49-B41F-5A06877089A4}"/>
              </a:ext>
            </a:extLst>
          </p:cNvPr>
          <p:cNvSpPr txBox="1"/>
          <p:nvPr/>
        </p:nvSpPr>
        <p:spPr>
          <a:xfrm>
            <a:off x="2204357" y="2432995"/>
            <a:ext cx="6430481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おおまかなシーンの流れ（構成）をお書きください</a:t>
            </a:r>
            <a:endParaRPr kumimoji="1"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r>
              <a:rPr kumimoji="1" lang="ja-JP" altLang="en-US" sz="1100" b="1" dirty="0">
                <a:solidFill>
                  <a:srgbClr val="FF0000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先進的設備等を使用するシーンに関しては、具体的な書き込みをお願いします。</a:t>
            </a: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DE42997C-2F64-94AF-15D0-7B1DB18F389C}"/>
              </a:ext>
            </a:extLst>
          </p:cNvPr>
          <p:cNvSpPr txBox="1"/>
          <p:nvPr/>
        </p:nvSpPr>
        <p:spPr>
          <a:xfrm>
            <a:off x="2204357" y="6446157"/>
            <a:ext cx="6430481" cy="24340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latin typeface="Meiryo UI" panose="020B0604030504040204" pitchFamily="50" charset="-128"/>
                <a:ea typeface="Meiryo UI" panose="020B0604030504040204" pitchFamily="50" charset="-128"/>
              </a:rPr>
              <a:t>＊必要に応じて、コピーして増やしてご使用ください</a:t>
            </a:r>
            <a:endParaRPr kumimoji="1" lang="en-US" altLang="ja-JP" sz="11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E5B315A-31B4-7BA9-A17C-6855342D558A}"/>
              </a:ext>
            </a:extLst>
          </p:cNvPr>
          <p:cNvSpPr txBox="1"/>
          <p:nvPr/>
        </p:nvSpPr>
        <p:spPr>
          <a:xfrm>
            <a:off x="0" y="0"/>
            <a:ext cx="12618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応募様式第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２</a:t>
            </a: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号</a:t>
            </a:r>
          </a:p>
        </p:txBody>
      </p:sp>
    </p:spTree>
    <p:extLst>
      <p:ext uri="{BB962C8B-B14F-4D97-AF65-F5344CB8AC3E}">
        <p14:creationId xmlns:p14="http://schemas.microsoft.com/office/powerpoint/2010/main" val="148658286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0CEFEFF-5D90-9813-72B8-57BFA98586A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969C66B4-4D0E-4C32-6398-F88B24127D62}"/>
              </a:ext>
            </a:extLst>
          </p:cNvPr>
          <p:cNvSpPr/>
          <p:nvPr/>
        </p:nvSpPr>
        <p:spPr>
          <a:xfrm>
            <a:off x="292653" y="1975219"/>
            <a:ext cx="8558689" cy="4714339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>
            <a:lvl1pPr marL="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>
              <a:defRPr sz="11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【</a:t>
            </a:r>
            <a:r>
              <a:rPr lang="ja-JP" altLang="en-US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その他特記事項（演出面での工夫など）</a:t>
            </a:r>
            <a:r>
              <a:rPr lang="en-US" altLang="ja-JP" sz="16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】</a:t>
            </a: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lang="en-US" altLang="ja-JP" sz="1800" dirty="0">
              <a:solidFill>
                <a:sysClr val="windowText" lastClr="000000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r>
              <a:rPr kumimoji="1" lang="ja-JP" altLang="en-US" sz="18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　</a:t>
            </a:r>
            <a:endParaRPr kumimoji="1" lang="en-US" altLang="ja-JP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l"/>
            <a:endParaRPr kumimoji="1" lang="ja-JP" altLang="en-US" sz="18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4" name="正方形/長方形 3">
            <a:extLst>
              <a:ext uri="{FF2B5EF4-FFF2-40B4-BE49-F238E27FC236}">
                <a16:creationId xmlns:a16="http://schemas.microsoft.com/office/drawing/2014/main" id="{60BF61F7-089B-B131-CD3B-AAF428399E55}"/>
              </a:ext>
            </a:extLst>
          </p:cNvPr>
          <p:cNvSpPr/>
          <p:nvPr/>
        </p:nvSpPr>
        <p:spPr>
          <a:xfrm>
            <a:off x="1325329" y="28575"/>
            <a:ext cx="7253909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「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先進的設備等を活用した放送コンテンツ製作促進事業</a:t>
            </a:r>
            <a:r>
              <a:rPr lang="ja-JP" altLang="ja-JP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Times New Roman" panose="02020603050405020304" pitchFamily="18" charset="0"/>
              </a:rPr>
              <a:t>」</a:t>
            </a:r>
            <a:r>
              <a:rPr lang="ja-JP" altLang="en-US" sz="1800" dirty="0">
                <a:solidFill>
                  <a:srgbClr val="333333"/>
                </a:solidFill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コンテンツ企画書</a:t>
            </a:r>
            <a:r>
              <a:rPr lang="ja-JP" altLang="en-US" sz="1800" dirty="0">
                <a:effectLst/>
                <a:latin typeface="Meiryo UI" panose="020B0604030504040204" pitchFamily="50" charset="-128"/>
                <a:ea typeface="Meiryo UI" panose="020B0604030504040204" pitchFamily="50" charset="-128"/>
                <a:cs typeface="Arial" panose="020B0604020202020204" pitchFamily="34" charset="0"/>
              </a:rPr>
              <a:t>⑤</a:t>
            </a:r>
            <a:endParaRPr lang="en-US" altLang="ja-JP" dirty="0">
              <a:latin typeface="Meiryo UI" panose="020B0604030504040204" pitchFamily="50" charset="-128"/>
              <a:ea typeface="Meiryo UI" panose="020B0604030504040204" pitchFamily="50" charset="-128"/>
              <a:cs typeface="Arial" panose="020B0604020202020204" pitchFamily="34" charset="0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279CFB58-7720-9A5A-1008-E8DCE343EDC3}"/>
              </a:ext>
            </a:extLst>
          </p:cNvPr>
          <p:cNvSpPr txBox="1"/>
          <p:nvPr/>
        </p:nvSpPr>
        <p:spPr>
          <a:xfrm>
            <a:off x="403412" y="1975219"/>
            <a:ext cx="8317076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ja-JP" altLang="en-US" sz="1400" dirty="0">
                <a:solidFill>
                  <a:schemeClr val="tx1"/>
                </a:solidFill>
                <a:latin typeface="Meiryo UI" panose="020B0604030504040204" pitchFamily="50" charset="-128"/>
                <a:ea typeface="Meiryo UI" panose="020B0604030504040204" pitchFamily="50" charset="-128"/>
              </a:rPr>
              <a:t>・</a:t>
            </a:r>
            <a:endParaRPr lang="en-US" altLang="ja-JP" sz="1400" dirty="0">
              <a:solidFill>
                <a:schemeClr val="tx1"/>
              </a:solidFill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24D3F057-7D34-B385-4BF8-EFE42BF4B3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846CB5-0B61-4A99-B306-2B1358E28DD5}" type="slidenum">
              <a:rPr kumimoji="1" lang="ja-JP" altLang="en-US" smtClean="0"/>
              <a:t>8</a:t>
            </a:fld>
            <a:endParaRPr kumimoji="1" lang="ja-JP" altLang="en-US"/>
          </a:p>
        </p:txBody>
      </p:sp>
      <p:graphicFrame>
        <p:nvGraphicFramePr>
          <p:cNvPr id="2" name="表 1">
            <a:extLst>
              <a:ext uri="{FF2B5EF4-FFF2-40B4-BE49-F238E27FC236}">
                <a16:creationId xmlns:a16="http://schemas.microsoft.com/office/drawing/2014/main" id="{7FE79CE7-6672-907F-4B09-9D2B556AF07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7754748"/>
              </p:ext>
            </p:extLst>
          </p:nvPr>
        </p:nvGraphicFramePr>
        <p:xfrm>
          <a:off x="287383" y="607455"/>
          <a:ext cx="8563960" cy="12821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532819">
                  <a:extLst>
                    <a:ext uri="{9D8B030D-6E8A-4147-A177-3AD203B41FA5}">
                      <a16:colId xmlns:a16="http://schemas.microsoft.com/office/drawing/2014/main" val="1651717924"/>
                    </a:ext>
                  </a:extLst>
                </a:gridCol>
                <a:gridCol w="6031141">
                  <a:extLst>
                    <a:ext uri="{9D8B030D-6E8A-4147-A177-3AD203B41FA5}">
                      <a16:colId xmlns:a16="http://schemas.microsoft.com/office/drawing/2014/main" val="1381661832"/>
                    </a:ext>
                  </a:extLst>
                </a:gridCol>
              </a:tblGrid>
              <a:tr h="36772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応募者名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（コンソーシアム名）</a:t>
                      </a:r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792072777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コンテンツ名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kumimoji="1" lang="ja-JP" altLang="en-US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862603845"/>
                  </a:ext>
                </a:extLst>
              </a:tr>
              <a:tr h="263179"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ジャンル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（該当する</a:t>
                      </a:r>
                      <a:r>
                        <a:rPr kumimoji="1" lang="en-US" altLang="ja-JP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1</a:t>
                      </a:r>
                      <a:r>
                        <a:rPr kumimoji="1" lang="ja-JP" altLang="en-US" sz="14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つに〇）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・ドラマ　　　　　・ドキュメンタリー　・バラエティ　　　　　　・スポーツ　</a:t>
                      </a:r>
                      <a:endParaRPr kumimoji="1" lang="en-US" altLang="ja-JP" sz="1600" b="0" dirty="0">
                        <a:solidFill>
                          <a:schemeClr val="tx1"/>
                        </a:solidFill>
                        <a:latin typeface="Meiryo UI" panose="020B0604030504040204" pitchFamily="50" charset="-128"/>
                        <a:ea typeface="Meiryo UI" panose="020B0604030504040204" pitchFamily="50" charset="-128"/>
                      </a:endParaRPr>
                    </a:p>
                    <a:p>
                      <a:r>
                        <a:rPr kumimoji="1" lang="ja-JP" altLang="en-US" sz="1600" b="0" dirty="0">
                          <a:solidFill>
                            <a:schemeClr val="tx1"/>
                          </a:solidFill>
                          <a:latin typeface="Meiryo UI" panose="020B0604030504040204" pitchFamily="50" charset="-128"/>
                          <a:ea typeface="Meiryo UI" panose="020B0604030504040204" pitchFamily="50" charset="-128"/>
                        </a:rPr>
                        <a:t>・情報番組　　・特撮　　　　　　　・その他（　　　　　　　　　　　　　　　）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1932576"/>
                  </a:ext>
                </a:extLst>
              </a:tr>
            </a:tbl>
          </a:graphicData>
        </a:graphic>
      </p:graphicFrame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CA18E1FC-C6C3-5AE1-E94C-6E6ED33E570D}"/>
              </a:ext>
            </a:extLst>
          </p:cNvPr>
          <p:cNvSpPr txBox="1"/>
          <p:nvPr/>
        </p:nvSpPr>
        <p:spPr>
          <a:xfrm>
            <a:off x="0" y="0"/>
            <a:ext cx="1261884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応募様式第</a:t>
            </a: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２</a:t>
            </a: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号</a:t>
            </a:r>
          </a:p>
        </p:txBody>
      </p:sp>
    </p:spTree>
    <p:extLst>
      <p:ext uri="{BB962C8B-B14F-4D97-AF65-F5344CB8AC3E}">
        <p14:creationId xmlns:p14="http://schemas.microsoft.com/office/powerpoint/2010/main" val="40266870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956f8374-eac6-4c01-9e9a-c7d7573af740" xsi:nil="true"/>
    <lcf76f155ced4ddcb4097134ff3c332f xmlns="e11e24f8-9d7b-43f2-a7c1-a38be532f397">
      <Terms xmlns="http://schemas.microsoft.com/office/infopath/2007/PartnerControls"/>
    </lcf76f155ced4ddcb4097134ff3c332f>
  </documentManagement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965483E51805A74D99CBA08D3A1E0526" ma:contentTypeVersion="14" ma:contentTypeDescription="新しいドキュメントを作成します。" ma:contentTypeScope="" ma:versionID="9a5fd10fc6f6514063581a2517a18ac2">
  <xsd:schema xmlns:xsd="http://www.w3.org/2001/XMLSchema" xmlns:xs="http://www.w3.org/2001/XMLSchema" xmlns:p="http://schemas.microsoft.com/office/2006/metadata/properties" xmlns:ns2="e11e24f8-9d7b-43f2-a7c1-a38be532f397" xmlns:ns3="956f8374-eac6-4c01-9e9a-c7d7573af740" targetNamespace="http://schemas.microsoft.com/office/2006/metadata/properties" ma:root="true" ma:fieldsID="099349b13077f29cd684c5dae3205ac8" ns2:_="" ns3:_="">
    <xsd:import namespace="e11e24f8-9d7b-43f2-a7c1-a38be532f397"/>
    <xsd:import namespace="956f8374-eac6-4c01-9e9a-c7d7573af74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SearchProperties" minOccurs="0"/>
                <xsd:element ref="ns2:MediaServiceObjectDetectorVersions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MediaServiceDateTaken" minOccurs="0"/>
                <xsd:element ref="ns2:MediaServiceOCR" minOccurs="0"/>
                <xsd:element ref="ns2:MediaServiceLocation" minOccurs="0"/>
                <xsd:element ref="ns2:MediaServiceBillingMetadata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11e24f8-9d7b-43f2-a7c1-a38be532f39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SearchProperties" ma:index="10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4" nillable="true" ma:displayName="MediaLengthInSeconds" ma:hidden="true" ma:internalName="MediaLengthInSeconds" ma:readOnly="true">
      <xsd:simpleType>
        <xsd:restriction base="dms:Unknown"/>
      </xsd:simpleType>
    </xsd:element>
    <xsd:element name="lcf76f155ced4ddcb4097134ff3c332f" ma:index="16" nillable="true" ma:taxonomy="true" ma:internalName="lcf76f155ced4ddcb4097134ff3c332f" ma:taxonomyFieldName="MediaServiceImageTags" ma:displayName="画像タグ" ma:readOnly="false" ma:fieldId="{5cf76f15-5ced-4ddc-b409-7134ff3c332f}" ma:taxonomyMulti="true" ma:sspId="1e1c6816-2a4f-4461-93c7-8dd281d6228d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DateTaken" ma:index="18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description="" ma:indexed="true" ma:internalName="MediaServiceLocation" ma:readOnly="true">
      <xsd:simpleType>
        <xsd:restriction base="dms:Text"/>
      </xsd:simpleType>
    </xsd:element>
    <xsd:element name="MediaServiceBillingMetadata" ma:index="21" nillable="true" ma:displayName="MediaServiceBillingMetadata" ma:hidden="true" ma:internalName="MediaServiceBilling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f8374-eac6-4c01-9e9a-c7d7573af740" elementFormDefault="qualified">
    <xsd:import namespace="http://schemas.microsoft.com/office/2006/documentManagement/types"/>
    <xsd:import namespace="http://schemas.microsoft.com/office/infopath/2007/PartnerControls"/>
    <xsd:element name="TaxCatchAll" ma:index="17" nillable="true" ma:displayName="Taxonomy Catch All Column" ma:hidden="true" ma:list="{4f4c2df7-119e-42eb-b5ef-c638e6a4a2bd}" ma:internalName="TaxCatchAll" ma:showField="CatchAllData" ma:web="956f8374-eac6-4c01-9e9a-c7d7573af740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CA16350-C115-4E22-A288-4958388A03E2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CC6B691-51AA-44AC-85F2-BDBCE877C55E}">
  <ds:schemaRefs>
    <ds:schemaRef ds:uri="e11e24f8-9d7b-43f2-a7c1-a38be532f397"/>
    <ds:schemaRef ds:uri="http://purl.org/dc/dcmitype/"/>
    <ds:schemaRef ds:uri="http://schemas.microsoft.com/office/2006/documentManagement/types"/>
    <ds:schemaRef ds:uri="http://purl.org/dc/terms/"/>
    <ds:schemaRef ds:uri="http://www.w3.org/XML/1998/namespace"/>
    <ds:schemaRef ds:uri="http://schemas.microsoft.com/office/infopath/2007/PartnerControls"/>
    <ds:schemaRef ds:uri="http://purl.org/dc/elements/1.1/"/>
    <ds:schemaRef ds:uri="http://schemas.openxmlformats.org/package/2006/metadata/core-properties"/>
    <ds:schemaRef ds:uri="956f8374-eac6-4c01-9e9a-c7d7573af740"/>
    <ds:schemaRef ds:uri="http://schemas.microsoft.com/office/2006/metadata/properties"/>
  </ds:schemaRefs>
</ds:datastoreItem>
</file>

<file path=customXml/itemProps3.xml><?xml version="1.0" encoding="utf-8"?>
<ds:datastoreItem xmlns:ds="http://schemas.openxmlformats.org/officeDocument/2006/customXml" ds:itemID="{02AF5311-BB9B-4DC5-BEF7-F0F2FADD9A5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e11e24f8-9d7b-43f2-a7c1-a38be532f397"/>
    <ds:schemaRef ds:uri="956f8374-eac6-4c01-9e9a-c7d7573af74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478</TotalTime>
  <Words>1010</Words>
  <Application>Microsoft Office PowerPoint</Application>
  <PresentationFormat>画面に合わせる (4:3)</PresentationFormat>
  <Paragraphs>255</Paragraphs>
  <Slides>8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8</vt:i4>
      </vt:variant>
    </vt:vector>
  </HeadingPairs>
  <TitlesOfParts>
    <vt:vector size="13" baseType="lpstr">
      <vt:lpstr>Meiryo UI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出田 稔 Minoru Ideta</cp:lastModifiedBy>
  <cp:revision>2</cp:revision>
  <dcterms:created xsi:type="dcterms:W3CDTF">2020-07-10T11:25:36Z</dcterms:created>
  <dcterms:modified xsi:type="dcterms:W3CDTF">2025-07-04T09:52:14Z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0x010100965483E51805A74D99CBA08D3A1E0526</vt:lpwstr>
  </property>
  <property fmtid="{D5CDD505-2E9C-101B-9397-08002B2CF9AE}" pid="3" name="MediaServiceImageTags">
    <vt:lpwstr/>
  </property>
</Properties>
</file>

<file path=docProps/thumbnail.jpeg>
</file>